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Helvetica Neue"/>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2" roundtripDataSignature="AMtx7mgGu/uyl+7Ofc/k8FEMFi6n0FiO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HelveticaNeue-italic.fntdata"/><Relationship Id="rId11" Type="http://schemas.openxmlformats.org/officeDocument/2006/relationships/slide" Target="slides/slide6.xml"/><Relationship Id="rId22" Type="http://customschemas.google.com/relationships/presentationmetadata" Target="metadata"/><Relationship Id="rId10" Type="http://schemas.openxmlformats.org/officeDocument/2006/relationships/slide" Target="slides/slide5.xml"/><Relationship Id="rId21" Type="http://schemas.openxmlformats.org/officeDocument/2006/relationships/font" Target="fonts/HelveticaNeue-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HelveticaNeue-bold.fntdata"/><Relationship Id="rId6" Type="http://schemas.openxmlformats.org/officeDocument/2006/relationships/slide" Target="slides/slide1.xml"/><Relationship Id="rId18" Type="http://schemas.openxmlformats.org/officeDocument/2006/relationships/font" Target="fonts/HelveticaNeue-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sz="1000">
              <a:solidFill>
                <a:srgbClr val="1C4587"/>
              </a:solidFill>
            </a:endParaRPr>
          </a:p>
        </p:txBody>
      </p:sp>
      <p:sp>
        <p:nvSpPr>
          <p:cNvPr id="86" name="Google Shape;8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3:notes"/>
          <p:cNvSpPr/>
          <p:nvPr>
            <p:ph idx="2" type="sldImg"/>
          </p:nvPr>
        </p:nvSpPr>
        <p:spPr>
          <a:xfrm>
            <a:off x="436563" y="1250950"/>
            <a:ext cx="6015037" cy="33829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33:notes"/>
          <p:cNvSpPr txBox="1"/>
          <p:nvPr>
            <p:ph idx="1" type="body"/>
          </p:nvPr>
        </p:nvSpPr>
        <p:spPr>
          <a:xfrm>
            <a:off x="688818" y="4822270"/>
            <a:ext cx="5510400" cy="3945600"/>
          </a:xfrm>
          <a:prstGeom prst="rect">
            <a:avLst/>
          </a:prstGeom>
          <a:noFill/>
          <a:ln>
            <a:noFill/>
          </a:ln>
        </p:spPr>
        <p:txBody>
          <a:bodyPr anchorCtr="0" anchor="t" bIns="45600" lIns="91300" spcFirstLastPara="1" rIns="91300" wrap="square" tIns="456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sz="1000"/>
          </a:p>
        </p:txBody>
      </p:sp>
      <p:sp>
        <p:nvSpPr>
          <p:cNvPr id="321" name="Google Shape;32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7:notes"/>
          <p:cNvSpPr/>
          <p:nvPr>
            <p:ph idx="2" type="sldImg"/>
          </p:nvPr>
        </p:nvSpPr>
        <p:spPr>
          <a:xfrm>
            <a:off x="436563" y="1250950"/>
            <a:ext cx="6015037" cy="33829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27:notes"/>
          <p:cNvSpPr txBox="1"/>
          <p:nvPr>
            <p:ph idx="1" type="body"/>
          </p:nvPr>
        </p:nvSpPr>
        <p:spPr>
          <a:xfrm>
            <a:off x="688818" y="4822270"/>
            <a:ext cx="5510400" cy="3945600"/>
          </a:xfrm>
          <a:prstGeom prst="rect">
            <a:avLst/>
          </a:prstGeom>
          <a:noFill/>
          <a:ln>
            <a:noFill/>
          </a:ln>
        </p:spPr>
        <p:txBody>
          <a:bodyPr anchorCtr="0" anchor="t" bIns="45600" lIns="91300" spcFirstLastPara="1" rIns="91300" wrap="square" tIns="456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rgbClr val="870A22"/>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28:notes"/>
          <p:cNvSpPr/>
          <p:nvPr>
            <p:ph idx="2" type="sldImg"/>
          </p:nvPr>
        </p:nvSpPr>
        <p:spPr>
          <a:xfrm>
            <a:off x="436563" y="1250950"/>
            <a:ext cx="6015037" cy="33829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28:notes"/>
          <p:cNvSpPr txBox="1"/>
          <p:nvPr>
            <p:ph idx="1" type="body"/>
          </p:nvPr>
        </p:nvSpPr>
        <p:spPr>
          <a:xfrm>
            <a:off x="688818" y="4822270"/>
            <a:ext cx="5510400" cy="3945600"/>
          </a:xfrm>
          <a:prstGeom prst="rect">
            <a:avLst/>
          </a:prstGeom>
          <a:noFill/>
          <a:ln>
            <a:noFill/>
          </a:ln>
        </p:spPr>
        <p:txBody>
          <a:bodyPr anchorCtr="0" anchor="t" bIns="45600" lIns="91300" spcFirstLastPara="1" rIns="91300" wrap="square" tIns="456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
        <p:nvSpPr>
          <p:cNvPr id="247" name="Google Shape;247;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6"/>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6"/>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 name="Google Shape;14;p16"/>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6"/>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6"/>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1792288" y="3600450"/>
            <a:ext cx="5486400" cy="42505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3"/>
          <p:cNvSpPr/>
          <p:nvPr>
            <p:ph idx="2" type="pic"/>
          </p:nvPr>
        </p:nvSpPr>
        <p:spPr>
          <a:xfrm>
            <a:off x="1792288" y="459581"/>
            <a:ext cx="5486400" cy="3086100"/>
          </a:xfrm>
          <a:prstGeom prst="rect">
            <a:avLst/>
          </a:prstGeom>
          <a:noFill/>
          <a:ln>
            <a:noFill/>
          </a:ln>
        </p:spPr>
      </p:sp>
      <p:sp>
        <p:nvSpPr>
          <p:cNvPr id="68" name="Google Shape;68;p23"/>
          <p:cNvSpPr txBox="1"/>
          <p:nvPr>
            <p:ph idx="1" type="body"/>
          </p:nvPr>
        </p:nvSpPr>
        <p:spPr>
          <a:xfrm>
            <a:off x="1792288" y="4025503"/>
            <a:ext cx="5486400" cy="60364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23"/>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3"/>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3"/>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4"/>
          <p:cNvSpPr txBox="1"/>
          <p:nvPr>
            <p:ph idx="1" type="body"/>
          </p:nvPr>
        </p:nvSpPr>
        <p:spPr>
          <a:xfrm rot="5400000">
            <a:off x="2874764" y="-1217413"/>
            <a:ext cx="3394472"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2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6012656" y="771525"/>
            <a:ext cx="3290888"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5"/>
          <p:cNvSpPr txBox="1"/>
          <p:nvPr>
            <p:ph idx="1" type="body"/>
          </p:nvPr>
        </p:nvSpPr>
        <p:spPr>
          <a:xfrm rot="5400000">
            <a:off x="1821656" y="-1209675"/>
            <a:ext cx="3290888"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2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5"/>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 name="Google Shape;20;p1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35"/>
          <p:cNvSpPr txBox="1"/>
          <p:nvPr>
            <p:ph type="title"/>
          </p:nvPr>
        </p:nvSpPr>
        <p:spPr>
          <a:xfrm>
            <a:off x="311700" y="445025"/>
            <a:ext cx="8520525" cy="5726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5"/>
          <p:cNvSpPr txBox="1"/>
          <p:nvPr>
            <p:ph idx="1" type="body"/>
          </p:nvPr>
        </p:nvSpPr>
        <p:spPr>
          <a:xfrm>
            <a:off x="311700" y="1152475"/>
            <a:ext cx="8520525" cy="34164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750"/>
              </a:spcBef>
              <a:spcAft>
                <a:spcPts val="0"/>
              </a:spcAft>
              <a:buSzPts val="2800"/>
              <a:buChar char="•"/>
              <a:defRPr/>
            </a:lvl1pPr>
            <a:lvl2pPr indent="-381000" lvl="1" marL="914400" algn="l">
              <a:lnSpc>
                <a:spcPct val="100000"/>
              </a:lnSpc>
              <a:spcBef>
                <a:spcPts val="375"/>
              </a:spcBef>
              <a:spcAft>
                <a:spcPts val="0"/>
              </a:spcAft>
              <a:buSzPts val="2400"/>
              <a:buChar char="•"/>
              <a:defRPr/>
            </a:lvl2pPr>
            <a:lvl3pPr indent="-355600" lvl="2" marL="1371600" algn="l">
              <a:lnSpc>
                <a:spcPct val="100000"/>
              </a:lnSpc>
              <a:spcBef>
                <a:spcPts val="375"/>
              </a:spcBef>
              <a:spcAft>
                <a:spcPts val="0"/>
              </a:spcAft>
              <a:buSzPts val="2000"/>
              <a:buChar char="•"/>
              <a:defRPr/>
            </a:lvl3pPr>
            <a:lvl4pPr indent="-342900" lvl="3" marL="1828800" algn="l">
              <a:lnSpc>
                <a:spcPct val="100000"/>
              </a:lnSpc>
              <a:spcBef>
                <a:spcPts val="375"/>
              </a:spcBef>
              <a:spcAft>
                <a:spcPts val="0"/>
              </a:spcAft>
              <a:buSzPts val="1800"/>
              <a:buChar char="•"/>
              <a:defRPr/>
            </a:lvl4pPr>
            <a:lvl5pPr indent="-342900" lvl="4" marL="2286000" algn="l">
              <a:lnSpc>
                <a:spcPct val="100000"/>
              </a:lnSpc>
              <a:spcBef>
                <a:spcPts val="375"/>
              </a:spcBef>
              <a:spcAft>
                <a:spcPts val="0"/>
              </a:spcAft>
              <a:buSzPts val="1800"/>
              <a:buChar char="•"/>
              <a:defRPr/>
            </a:lvl5pPr>
            <a:lvl6pPr indent="-342900" lvl="5" marL="2743200" algn="l">
              <a:lnSpc>
                <a:spcPct val="100000"/>
              </a:lnSpc>
              <a:spcBef>
                <a:spcPts val="375"/>
              </a:spcBef>
              <a:spcAft>
                <a:spcPts val="0"/>
              </a:spcAft>
              <a:buSzPts val="1800"/>
              <a:buChar char="•"/>
              <a:defRPr/>
            </a:lvl6pPr>
            <a:lvl7pPr indent="-342900" lvl="6" marL="3200400" algn="l">
              <a:lnSpc>
                <a:spcPct val="100000"/>
              </a:lnSpc>
              <a:spcBef>
                <a:spcPts val="375"/>
              </a:spcBef>
              <a:spcAft>
                <a:spcPts val="0"/>
              </a:spcAft>
              <a:buSzPts val="1800"/>
              <a:buChar char="•"/>
              <a:defRPr/>
            </a:lvl7pPr>
            <a:lvl8pPr indent="-342900" lvl="7" marL="3657600" algn="l">
              <a:lnSpc>
                <a:spcPct val="100000"/>
              </a:lnSpc>
              <a:spcBef>
                <a:spcPts val="375"/>
              </a:spcBef>
              <a:spcAft>
                <a:spcPts val="0"/>
              </a:spcAft>
              <a:buSzPts val="1800"/>
              <a:buChar char="•"/>
              <a:defRPr/>
            </a:lvl8pPr>
            <a:lvl9pPr indent="-342900" lvl="8" marL="4114800" algn="l">
              <a:lnSpc>
                <a:spcPct val="100000"/>
              </a:lnSpc>
              <a:spcBef>
                <a:spcPts val="375"/>
              </a:spcBef>
              <a:spcAft>
                <a:spcPts val="0"/>
              </a:spcAft>
              <a:buSzPts val="1800"/>
              <a:buChar char="•"/>
              <a:defRPr/>
            </a:lvl9pPr>
          </a:lstStyle>
          <a:p/>
        </p:txBody>
      </p:sp>
      <p:sp>
        <p:nvSpPr>
          <p:cNvPr id="26" name="Google Shape;26;p35"/>
          <p:cNvSpPr txBox="1"/>
          <p:nvPr>
            <p:ph idx="12" type="sldNum"/>
          </p:nvPr>
        </p:nvSpPr>
        <p:spPr>
          <a:xfrm>
            <a:off x="8472458" y="4663217"/>
            <a:ext cx="548775" cy="3935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7"/>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17"/>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7"/>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7"/>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8"/>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8"/>
          <p:cNvSpPr txBox="1"/>
          <p:nvPr>
            <p:ph idx="1" type="body"/>
          </p:nvPr>
        </p:nvSpPr>
        <p:spPr>
          <a:xfrm>
            <a:off x="457200" y="900113"/>
            <a:ext cx="4038600" cy="2545556"/>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18"/>
          <p:cNvSpPr txBox="1"/>
          <p:nvPr>
            <p:ph idx="2" type="body"/>
          </p:nvPr>
        </p:nvSpPr>
        <p:spPr>
          <a:xfrm>
            <a:off x="4648200" y="900113"/>
            <a:ext cx="4038600" cy="2545556"/>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18"/>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8"/>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8"/>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9"/>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9"/>
          <p:cNvSpPr txBox="1"/>
          <p:nvPr>
            <p:ph idx="1" type="body"/>
          </p:nvPr>
        </p:nvSpPr>
        <p:spPr>
          <a:xfrm>
            <a:off x="457200" y="1151335"/>
            <a:ext cx="4040188" cy="47982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19"/>
          <p:cNvSpPr txBox="1"/>
          <p:nvPr>
            <p:ph idx="2" type="body"/>
          </p:nvPr>
        </p:nvSpPr>
        <p:spPr>
          <a:xfrm>
            <a:off x="457200" y="1631156"/>
            <a:ext cx="4040188" cy="296346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19"/>
          <p:cNvSpPr txBox="1"/>
          <p:nvPr>
            <p:ph idx="3" type="body"/>
          </p:nvPr>
        </p:nvSpPr>
        <p:spPr>
          <a:xfrm>
            <a:off x="4645026" y="1151335"/>
            <a:ext cx="4041775" cy="47982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19"/>
          <p:cNvSpPr txBox="1"/>
          <p:nvPr>
            <p:ph idx="4" type="body"/>
          </p:nvPr>
        </p:nvSpPr>
        <p:spPr>
          <a:xfrm>
            <a:off x="4645026" y="1631156"/>
            <a:ext cx="4041775" cy="2963466"/>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19"/>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0"/>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0"/>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457201" y="204787"/>
            <a:ext cx="3008313" cy="8715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2"/>
          <p:cNvSpPr txBox="1"/>
          <p:nvPr>
            <p:ph idx="1" type="body"/>
          </p:nvPr>
        </p:nvSpPr>
        <p:spPr>
          <a:xfrm>
            <a:off x="3575050" y="204788"/>
            <a:ext cx="5111750" cy="4389835"/>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22"/>
          <p:cNvSpPr txBox="1"/>
          <p:nvPr>
            <p:ph idx="2" type="body"/>
          </p:nvPr>
        </p:nvSpPr>
        <p:spPr>
          <a:xfrm>
            <a:off x="457201" y="1076326"/>
            <a:ext cx="3008313" cy="351829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22"/>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2"/>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2"/>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4"/>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4"/>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4"/>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4"/>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1.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1" Type="http://schemas.openxmlformats.org/officeDocument/2006/relationships/image" Target="../media/image54.jpg"/><Relationship Id="rId10" Type="http://schemas.openxmlformats.org/officeDocument/2006/relationships/image" Target="../media/image55.jpg"/><Relationship Id="rId13" Type="http://schemas.openxmlformats.org/officeDocument/2006/relationships/image" Target="../media/image63.jpg"/><Relationship Id="rId12" Type="http://schemas.openxmlformats.org/officeDocument/2006/relationships/image" Target="../media/image58.jp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48.jpg"/><Relationship Id="rId9" Type="http://schemas.openxmlformats.org/officeDocument/2006/relationships/image" Target="../media/image57.jpg"/><Relationship Id="rId15" Type="http://schemas.openxmlformats.org/officeDocument/2006/relationships/image" Target="../media/image62.jpg"/><Relationship Id="rId14" Type="http://schemas.openxmlformats.org/officeDocument/2006/relationships/image" Target="../media/image69.jpg"/><Relationship Id="rId16" Type="http://schemas.openxmlformats.org/officeDocument/2006/relationships/image" Target="../media/image59.pn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6.jpg"/><Relationship Id="rId8" Type="http://schemas.openxmlformats.org/officeDocument/2006/relationships/image" Target="../media/image5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2.png"/><Relationship Id="rId4" Type="http://schemas.openxmlformats.org/officeDocument/2006/relationships/image" Target="../media/image68.png"/><Relationship Id="rId5" Type="http://schemas.openxmlformats.org/officeDocument/2006/relationships/image" Target="../media/image64.png"/><Relationship Id="rId6" Type="http://schemas.openxmlformats.org/officeDocument/2006/relationships/image" Target="../media/image67.png"/><Relationship Id="rId7" Type="http://schemas.openxmlformats.org/officeDocument/2006/relationships/image" Target="../media/image65.png"/><Relationship Id="rId8"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3.jpg"/><Relationship Id="rId9"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jp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0.jpg"/><Relationship Id="rId5" Type="http://schemas.openxmlformats.org/officeDocument/2006/relationships/image" Target="../media/image35.png"/><Relationship Id="rId6" Type="http://schemas.openxmlformats.org/officeDocument/2006/relationships/image" Target="../media/image31.jpg"/></Relationships>
</file>

<file path=ppt/slides/_rels/slide8.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39.png"/><Relationship Id="rId13" Type="http://schemas.openxmlformats.org/officeDocument/2006/relationships/image" Target="../media/image1.png"/><Relationship Id="rId12" Type="http://schemas.openxmlformats.org/officeDocument/2006/relationships/image" Target="../media/image59.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38.png"/><Relationship Id="rId9"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34.png"/><Relationship Id="rId7" Type="http://schemas.openxmlformats.org/officeDocument/2006/relationships/image" Target="../media/image42.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46.jp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40.jpg"/><Relationship Id="rId9" Type="http://schemas.openxmlformats.org/officeDocument/2006/relationships/image" Target="../media/image47.png"/><Relationship Id="rId5" Type="http://schemas.openxmlformats.org/officeDocument/2006/relationships/image" Target="../media/image45.jpg"/><Relationship Id="rId6" Type="http://schemas.openxmlformats.org/officeDocument/2006/relationships/image" Target="../media/image43.jpg"/><Relationship Id="rId7" Type="http://schemas.openxmlformats.org/officeDocument/2006/relationships/image" Target="../media/image60.png"/><Relationship Id="rId8"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6"/>
          <p:cNvSpPr/>
          <p:nvPr/>
        </p:nvSpPr>
        <p:spPr>
          <a:xfrm>
            <a:off x="0" y="31154"/>
            <a:ext cx="9144000" cy="5143500"/>
          </a:xfrm>
          <a:prstGeom prst="rect">
            <a:avLst/>
          </a:prstGeom>
          <a:solidFill>
            <a:srgbClr val="000000">
              <a:alpha val="37647"/>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89" name="Google Shape;89;p26"/>
          <p:cNvPicPr preferRelativeResize="0"/>
          <p:nvPr/>
        </p:nvPicPr>
        <p:blipFill rotWithShape="1">
          <a:blip r:embed="rId3">
            <a:alphaModFix/>
          </a:blip>
          <a:srcRect b="0" l="0" r="0" t="0"/>
          <a:stretch/>
        </p:blipFill>
        <p:spPr>
          <a:xfrm>
            <a:off x="0" y="-35711"/>
            <a:ext cx="9144000" cy="5230857"/>
          </a:xfrm>
          <a:prstGeom prst="rect">
            <a:avLst/>
          </a:prstGeom>
          <a:noFill/>
          <a:ln>
            <a:noFill/>
          </a:ln>
        </p:spPr>
      </p:pic>
      <p:pic>
        <p:nvPicPr>
          <p:cNvPr id="90" name="Google Shape;90;p26"/>
          <p:cNvPicPr preferRelativeResize="0"/>
          <p:nvPr/>
        </p:nvPicPr>
        <p:blipFill rotWithShape="1">
          <a:blip r:embed="rId4">
            <a:alphaModFix/>
          </a:blip>
          <a:srcRect b="0" l="0" r="10545" t="0"/>
          <a:stretch/>
        </p:blipFill>
        <p:spPr>
          <a:xfrm>
            <a:off x="4016006" y="0"/>
            <a:ext cx="5127994" cy="5143500"/>
          </a:xfrm>
          <a:prstGeom prst="rect">
            <a:avLst/>
          </a:prstGeom>
          <a:noFill/>
          <a:ln>
            <a:noFill/>
          </a:ln>
        </p:spPr>
      </p:pic>
      <p:pic>
        <p:nvPicPr>
          <p:cNvPr id="91" name="Google Shape;91;p26"/>
          <p:cNvPicPr preferRelativeResize="0"/>
          <p:nvPr/>
        </p:nvPicPr>
        <p:blipFill rotWithShape="1">
          <a:blip r:embed="rId5">
            <a:alphaModFix/>
          </a:blip>
          <a:srcRect b="0" l="0" r="16845" t="0"/>
          <a:stretch/>
        </p:blipFill>
        <p:spPr>
          <a:xfrm>
            <a:off x="0" y="0"/>
            <a:ext cx="3789269" cy="5179220"/>
          </a:xfrm>
          <a:prstGeom prst="rect">
            <a:avLst/>
          </a:prstGeom>
          <a:noFill/>
          <a:ln>
            <a:noFill/>
          </a:ln>
        </p:spPr>
      </p:pic>
      <p:sp>
        <p:nvSpPr>
          <p:cNvPr id="92" name="Google Shape;92;p26"/>
          <p:cNvSpPr txBox="1"/>
          <p:nvPr/>
        </p:nvSpPr>
        <p:spPr>
          <a:xfrm>
            <a:off x="330475" y="1668648"/>
            <a:ext cx="5473500" cy="744900"/>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None/>
            </a:pPr>
            <a:r>
              <a:rPr b="1" lang="en-US" sz="2500">
                <a:solidFill>
                  <a:srgbClr val="937A52"/>
                </a:solidFill>
              </a:rPr>
              <a:t>"Dance of Children of Heaven"</a:t>
            </a:r>
            <a:endParaRPr b="0" i="0" sz="2500" u="none" cap="none" strike="noStrike">
              <a:solidFill>
                <a:srgbClr val="937A52"/>
              </a:solidFill>
              <a:latin typeface="Arial"/>
              <a:ea typeface="Arial"/>
              <a:cs typeface="Arial"/>
              <a:sym typeface="Arial"/>
            </a:endParaRPr>
          </a:p>
        </p:txBody>
      </p:sp>
      <p:sp>
        <p:nvSpPr>
          <p:cNvPr id="93" name="Google Shape;93;p26"/>
          <p:cNvSpPr/>
          <p:nvPr/>
        </p:nvSpPr>
        <p:spPr>
          <a:xfrm>
            <a:off x="0" y="288844"/>
            <a:ext cx="4676850" cy="622125"/>
          </a:xfrm>
          <a:prstGeom prst="rect">
            <a:avLst/>
          </a:prstGeom>
          <a:solidFill>
            <a:srgbClr val="937A52">
              <a:alpha val="76078"/>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94" name="Google Shape;94;p26"/>
          <p:cNvPicPr preferRelativeResize="0"/>
          <p:nvPr/>
        </p:nvPicPr>
        <p:blipFill rotWithShape="1">
          <a:blip r:embed="rId6">
            <a:alphaModFix/>
          </a:blip>
          <a:srcRect b="0" l="0" r="0" t="0"/>
          <a:stretch/>
        </p:blipFill>
        <p:spPr>
          <a:xfrm>
            <a:off x="110194" y="411750"/>
            <a:ext cx="4358701" cy="384919"/>
          </a:xfrm>
          <a:prstGeom prst="rect">
            <a:avLst/>
          </a:prstGeom>
          <a:noFill/>
          <a:ln>
            <a:noFill/>
          </a:ln>
        </p:spPr>
      </p:pic>
      <p:pic>
        <p:nvPicPr>
          <p:cNvPr id="95" name="Google Shape;95;p26"/>
          <p:cNvPicPr preferRelativeResize="0"/>
          <p:nvPr/>
        </p:nvPicPr>
        <p:blipFill rotWithShape="1">
          <a:blip r:embed="rId5">
            <a:alphaModFix/>
          </a:blip>
          <a:srcRect b="0" l="0" r="16845" t="0"/>
          <a:stretch/>
        </p:blipFill>
        <p:spPr>
          <a:xfrm>
            <a:off x="3684378" y="0"/>
            <a:ext cx="5574722" cy="5412408"/>
          </a:xfrm>
          <a:prstGeom prst="rect">
            <a:avLst/>
          </a:prstGeom>
          <a:noFill/>
          <a:ln>
            <a:noFill/>
          </a:ln>
        </p:spPr>
      </p:pic>
      <p:sp>
        <p:nvSpPr>
          <p:cNvPr id="96" name="Google Shape;96;p26"/>
          <p:cNvSpPr txBox="1"/>
          <p:nvPr/>
        </p:nvSpPr>
        <p:spPr>
          <a:xfrm>
            <a:off x="641195" y="2370544"/>
            <a:ext cx="4659300" cy="1193100"/>
          </a:xfrm>
          <a:prstGeom prst="rect">
            <a:avLst/>
          </a:prstGeom>
          <a:noFill/>
          <a:ln>
            <a:noFill/>
          </a:ln>
        </p:spPr>
        <p:txBody>
          <a:bodyPr anchorCtr="0" anchor="t" bIns="34275" lIns="68550" spcFirstLastPara="1" rIns="68550" wrap="square" tIns="34275">
            <a:noAutofit/>
          </a:bodyPr>
          <a:lstStyle/>
          <a:p>
            <a:pPr indent="0" lvl="0" marL="0" marR="0" rtl="0" algn="ctr">
              <a:lnSpc>
                <a:spcPct val="100000"/>
              </a:lnSpc>
              <a:spcBef>
                <a:spcPts val="0"/>
              </a:spcBef>
              <a:spcAft>
                <a:spcPts val="0"/>
              </a:spcAft>
              <a:buNone/>
            </a:pPr>
            <a:r>
              <a:rPr lang="en-US" sz="1800">
                <a:solidFill>
                  <a:schemeClr val="lt1"/>
                </a:solidFill>
              </a:rPr>
              <a:t>“From Cave Paintings to Innovation”</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2"/>
          <p:cNvSpPr txBox="1"/>
          <p:nvPr>
            <p:ph type="ctrTitle"/>
          </p:nvPr>
        </p:nvSpPr>
        <p:spPr>
          <a:xfrm>
            <a:off x="685800" y="1597819"/>
            <a:ext cx="7772400" cy="1102519"/>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t/>
            </a:r>
            <a:endParaRPr/>
          </a:p>
        </p:txBody>
      </p:sp>
      <p:sp>
        <p:nvSpPr>
          <p:cNvPr id="272" name="Google Shape;272;p32"/>
          <p:cNvSpPr txBox="1"/>
          <p:nvPr>
            <p:ph idx="1" type="subTitle"/>
          </p:nvPr>
        </p:nvSpPr>
        <p:spPr>
          <a:xfrm>
            <a:off x="1371600" y="2914650"/>
            <a:ext cx="6400800" cy="1314450"/>
          </a:xfrm>
          <a:prstGeom prst="rect">
            <a:avLst/>
          </a:prstGeom>
          <a:noFill/>
          <a:ln>
            <a:noFill/>
          </a:ln>
        </p:spPr>
        <p:txBody>
          <a:bodyPr anchorCtr="0" anchor="t" bIns="45700" lIns="91425" spcFirstLastPara="1" rIns="91425" wrap="square" tIns="45700">
            <a:normAutofit/>
          </a:bodyPr>
          <a:lstStyle/>
          <a:p>
            <a:pPr indent="-431800" lvl="0" marL="457200" rtl="0" algn="ctr">
              <a:lnSpc>
                <a:spcPct val="100000"/>
              </a:lnSpc>
              <a:spcBef>
                <a:spcPts val="640"/>
              </a:spcBef>
              <a:spcAft>
                <a:spcPts val="0"/>
              </a:spcAft>
              <a:buClr>
                <a:srgbClr val="888888"/>
              </a:buClr>
              <a:buSzPts val="3200"/>
              <a:buNone/>
            </a:pPr>
            <a:r>
              <a:t/>
            </a:r>
            <a:endParaRPr/>
          </a:p>
        </p:txBody>
      </p:sp>
      <p:pic>
        <p:nvPicPr>
          <p:cNvPr id="273" name="Google Shape;273;p32"/>
          <p:cNvPicPr preferRelativeResize="0"/>
          <p:nvPr/>
        </p:nvPicPr>
        <p:blipFill rotWithShape="1">
          <a:blip r:embed="rId3">
            <a:alphaModFix/>
          </a:blip>
          <a:srcRect b="0" l="0" r="0" t="0"/>
          <a:stretch/>
        </p:blipFill>
        <p:spPr>
          <a:xfrm>
            <a:off x="0" y="0"/>
            <a:ext cx="9144001" cy="5143499"/>
          </a:xfrm>
          <a:prstGeom prst="rect">
            <a:avLst/>
          </a:prstGeom>
          <a:noFill/>
          <a:ln>
            <a:noFill/>
          </a:ln>
        </p:spPr>
      </p:pic>
      <p:sp>
        <p:nvSpPr>
          <p:cNvPr id="274" name="Google Shape;274;p32"/>
          <p:cNvSpPr/>
          <p:nvPr/>
        </p:nvSpPr>
        <p:spPr>
          <a:xfrm>
            <a:off x="4613381" y="2709094"/>
            <a:ext cx="4530600" cy="1690425"/>
          </a:xfrm>
          <a:prstGeom prst="rect">
            <a:avLst/>
          </a:prstGeom>
          <a:solidFill>
            <a:srgbClr val="5F497A">
              <a:alpha val="29411"/>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75" name="Google Shape;275;p32"/>
          <p:cNvSpPr/>
          <p:nvPr/>
        </p:nvSpPr>
        <p:spPr>
          <a:xfrm>
            <a:off x="4613381" y="936375"/>
            <a:ext cx="4530600" cy="1690425"/>
          </a:xfrm>
          <a:prstGeom prst="rect">
            <a:avLst/>
          </a:prstGeom>
          <a:solidFill>
            <a:srgbClr val="5F497A">
              <a:alpha val="29411"/>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76" name="Google Shape;276;p32"/>
          <p:cNvSpPr txBox="1"/>
          <p:nvPr/>
        </p:nvSpPr>
        <p:spPr>
          <a:xfrm>
            <a:off x="4975500" y="1274644"/>
            <a:ext cx="3780900" cy="946500"/>
          </a:xfrm>
          <a:prstGeom prst="rect">
            <a:avLst/>
          </a:prstGeom>
          <a:noFill/>
          <a:ln>
            <a:noFill/>
          </a:ln>
        </p:spPr>
        <p:txBody>
          <a:bodyPr anchorCtr="0" anchor="t" bIns="68550" lIns="68550" spcFirstLastPara="1" rIns="68550" wrap="square" tIns="68550">
            <a:spAutoFit/>
          </a:bodyPr>
          <a:lstStyle/>
          <a:p>
            <a:pPr indent="0" lvl="0" marL="0" marR="0" rtl="0" algn="just">
              <a:lnSpc>
                <a:spcPct val="100000"/>
              </a:lnSpc>
              <a:spcBef>
                <a:spcPts val="0"/>
              </a:spcBef>
              <a:spcAft>
                <a:spcPts val="750"/>
              </a:spcAft>
              <a:buNone/>
            </a:pPr>
            <a:r>
              <a:rPr lang="en-US" sz="1050">
                <a:solidFill>
                  <a:schemeClr val="dk1"/>
                </a:solidFill>
              </a:rPr>
              <a:t>The Morin Khuur, hummingbird, and long song are registered on the UNESCO list of Intangible Cultural Heritage of Humanity. Furthermore, there is a list of intangible cultural heritage in urgent need of safeguarding, including the closed breath of the flute, echoes, and more.</a:t>
            </a:r>
            <a:endParaRPr b="0" i="0" sz="1050" u="none" cap="none" strike="noStrike">
              <a:solidFill>
                <a:schemeClr val="dk1"/>
              </a:solidFill>
              <a:latin typeface="Arial"/>
              <a:ea typeface="Arial"/>
              <a:cs typeface="Arial"/>
              <a:sym typeface="Arial"/>
            </a:endParaRPr>
          </a:p>
        </p:txBody>
      </p:sp>
      <p:pic>
        <p:nvPicPr>
          <p:cNvPr id="277" name="Google Shape;277;p32"/>
          <p:cNvPicPr preferRelativeResize="0"/>
          <p:nvPr/>
        </p:nvPicPr>
        <p:blipFill rotWithShape="1">
          <a:blip r:embed="rId4">
            <a:alphaModFix/>
          </a:blip>
          <a:srcRect b="0" l="0" r="0" t="0"/>
          <a:stretch/>
        </p:blipFill>
        <p:spPr>
          <a:xfrm>
            <a:off x="932287" y="2946141"/>
            <a:ext cx="399875" cy="812105"/>
          </a:xfrm>
          <a:prstGeom prst="rect">
            <a:avLst/>
          </a:prstGeom>
          <a:noFill/>
          <a:ln cap="flat" cmpd="sng" w="9525">
            <a:solidFill>
              <a:srgbClr val="AF1014"/>
            </a:solidFill>
            <a:prstDash val="solid"/>
            <a:round/>
            <a:headEnd len="sm" w="sm" type="none"/>
            <a:tailEnd len="sm" w="sm" type="none"/>
          </a:ln>
        </p:spPr>
      </p:pic>
      <p:pic>
        <p:nvPicPr>
          <p:cNvPr id="278" name="Google Shape;278;p32"/>
          <p:cNvPicPr preferRelativeResize="0"/>
          <p:nvPr/>
        </p:nvPicPr>
        <p:blipFill rotWithShape="1">
          <a:blip r:embed="rId5">
            <a:alphaModFix/>
          </a:blip>
          <a:srcRect b="0" l="0" r="0" t="0"/>
          <a:stretch/>
        </p:blipFill>
        <p:spPr>
          <a:xfrm>
            <a:off x="1974892" y="807387"/>
            <a:ext cx="557933" cy="977107"/>
          </a:xfrm>
          <a:prstGeom prst="rect">
            <a:avLst/>
          </a:prstGeom>
          <a:noFill/>
          <a:ln cap="flat" cmpd="sng" w="9525">
            <a:solidFill>
              <a:srgbClr val="AF1014"/>
            </a:solidFill>
            <a:prstDash val="solid"/>
            <a:round/>
            <a:headEnd len="sm" w="sm" type="none"/>
            <a:tailEnd len="sm" w="sm" type="none"/>
          </a:ln>
        </p:spPr>
      </p:pic>
      <p:pic>
        <p:nvPicPr>
          <p:cNvPr id="279" name="Google Shape;279;p32"/>
          <p:cNvPicPr preferRelativeResize="0"/>
          <p:nvPr/>
        </p:nvPicPr>
        <p:blipFill rotWithShape="1">
          <a:blip r:embed="rId6">
            <a:alphaModFix/>
          </a:blip>
          <a:srcRect b="0" l="0" r="0" t="0"/>
          <a:stretch/>
        </p:blipFill>
        <p:spPr>
          <a:xfrm>
            <a:off x="3071590" y="1363969"/>
            <a:ext cx="592079" cy="1141715"/>
          </a:xfrm>
          <a:prstGeom prst="rect">
            <a:avLst/>
          </a:prstGeom>
          <a:noFill/>
          <a:ln cap="flat" cmpd="sng" w="9525">
            <a:solidFill>
              <a:srgbClr val="AF1014"/>
            </a:solidFill>
            <a:prstDash val="solid"/>
            <a:round/>
            <a:headEnd len="sm" w="sm" type="none"/>
            <a:tailEnd len="sm" w="sm" type="none"/>
          </a:ln>
        </p:spPr>
      </p:pic>
      <p:pic>
        <p:nvPicPr>
          <p:cNvPr id="280" name="Google Shape;280;p32"/>
          <p:cNvPicPr preferRelativeResize="0"/>
          <p:nvPr/>
        </p:nvPicPr>
        <p:blipFill rotWithShape="1">
          <a:blip r:embed="rId7">
            <a:alphaModFix/>
          </a:blip>
          <a:srcRect b="0" l="0" r="0" t="0"/>
          <a:stretch/>
        </p:blipFill>
        <p:spPr>
          <a:xfrm>
            <a:off x="2691975" y="3064649"/>
            <a:ext cx="447959" cy="832410"/>
          </a:xfrm>
          <a:prstGeom prst="rect">
            <a:avLst/>
          </a:prstGeom>
          <a:noFill/>
          <a:ln cap="flat" cmpd="sng" w="9525">
            <a:solidFill>
              <a:srgbClr val="AF1014"/>
            </a:solidFill>
            <a:prstDash val="solid"/>
            <a:round/>
            <a:headEnd len="sm" w="sm" type="none"/>
            <a:tailEnd len="sm" w="sm" type="none"/>
          </a:ln>
        </p:spPr>
      </p:pic>
      <p:pic>
        <p:nvPicPr>
          <p:cNvPr id="281" name="Google Shape;281;p32"/>
          <p:cNvPicPr preferRelativeResize="0"/>
          <p:nvPr/>
        </p:nvPicPr>
        <p:blipFill rotWithShape="1">
          <a:blip r:embed="rId8">
            <a:alphaModFix/>
          </a:blip>
          <a:srcRect b="0" l="0" r="0" t="0"/>
          <a:stretch/>
        </p:blipFill>
        <p:spPr>
          <a:xfrm>
            <a:off x="3172233" y="2915245"/>
            <a:ext cx="447959" cy="880028"/>
          </a:xfrm>
          <a:prstGeom prst="rect">
            <a:avLst/>
          </a:prstGeom>
          <a:noFill/>
          <a:ln cap="flat" cmpd="sng" w="9525">
            <a:solidFill>
              <a:srgbClr val="AF1014"/>
            </a:solidFill>
            <a:prstDash val="solid"/>
            <a:round/>
            <a:headEnd len="sm" w="sm" type="none"/>
            <a:tailEnd len="sm" w="sm" type="none"/>
          </a:ln>
        </p:spPr>
      </p:pic>
      <p:pic>
        <p:nvPicPr>
          <p:cNvPr id="282" name="Google Shape;282;p32"/>
          <p:cNvPicPr preferRelativeResize="0"/>
          <p:nvPr/>
        </p:nvPicPr>
        <p:blipFill rotWithShape="1">
          <a:blip r:embed="rId9">
            <a:alphaModFix/>
          </a:blip>
          <a:srcRect b="0" l="0" r="0" t="0"/>
          <a:stretch/>
        </p:blipFill>
        <p:spPr>
          <a:xfrm>
            <a:off x="2523507" y="984619"/>
            <a:ext cx="557932" cy="906554"/>
          </a:xfrm>
          <a:prstGeom prst="rect">
            <a:avLst/>
          </a:prstGeom>
          <a:noFill/>
          <a:ln cap="flat" cmpd="sng" w="9525">
            <a:solidFill>
              <a:srgbClr val="AF1014"/>
            </a:solidFill>
            <a:prstDash val="solid"/>
            <a:round/>
            <a:headEnd len="sm" w="sm" type="none"/>
            <a:tailEnd len="sm" w="sm" type="none"/>
          </a:ln>
        </p:spPr>
      </p:pic>
      <p:pic>
        <p:nvPicPr>
          <p:cNvPr id="283" name="Google Shape;283;p32"/>
          <p:cNvPicPr preferRelativeResize="0"/>
          <p:nvPr/>
        </p:nvPicPr>
        <p:blipFill rotWithShape="1">
          <a:blip r:embed="rId10">
            <a:alphaModFix/>
          </a:blip>
          <a:srcRect b="0" l="0" r="0" t="0"/>
          <a:stretch/>
        </p:blipFill>
        <p:spPr>
          <a:xfrm>
            <a:off x="3278652" y="1799722"/>
            <a:ext cx="615329" cy="1131233"/>
          </a:xfrm>
          <a:prstGeom prst="rect">
            <a:avLst/>
          </a:prstGeom>
          <a:noFill/>
          <a:ln cap="flat" cmpd="sng" w="9525">
            <a:solidFill>
              <a:srgbClr val="AF1014"/>
            </a:solidFill>
            <a:prstDash val="solid"/>
            <a:round/>
            <a:headEnd len="sm" w="sm" type="none"/>
            <a:tailEnd len="sm" w="sm" type="none"/>
          </a:ln>
        </p:spPr>
      </p:pic>
      <p:pic>
        <p:nvPicPr>
          <p:cNvPr id="284" name="Google Shape;284;p32"/>
          <p:cNvPicPr preferRelativeResize="0"/>
          <p:nvPr/>
        </p:nvPicPr>
        <p:blipFill rotWithShape="1">
          <a:blip r:embed="rId11">
            <a:alphaModFix/>
          </a:blip>
          <a:srcRect b="0" l="0" r="0" t="0"/>
          <a:stretch/>
        </p:blipFill>
        <p:spPr>
          <a:xfrm flipH="1">
            <a:off x="1369767" y="963823"/>
            <a:ext cx="588058" cy="1032884"/>
          </a:xfrm>
          <a:prstGeom prst="rect">
            <a:avLst/>
          </a:prstGeom>
          <a:noFill/>
          <a:ln cap="flat" cmpd="sng" w="9525">
            <a:solidFill>
              <a:srgbClr val="AF1014"/>
            </a:solidFill>
            <a:prstDash val="solid"/>
            <a:round/>
            <a:headEnd len="sm" w="sm" type="none"/>
            <a:tailEnd len="sm" w="sm" type="none"/>
          </a:ln>
        </p:spPr>
      </p:pic>
      <p:pic>
        <p:nvPicPr>
          <p:cNvPr id="285" name="Google Shape;285;p32"/>
          <p:cNvPicPr preferRelativeResize="0"/>
          <p:nvPr/>
        </p:nvPicPr>
        <p:blipFill rotWithShape="1">
          <a:blip r:embed="rId12">
            <a:alphaModFix/>
          </a:blip>
          <a:srcRect b="0" l="0" r="0" t="0"/>
          <a:stretch/>
        </p:blipFill>
        <p:spPr>
          <a:xfrm flipH="1">
            <a:off x="1847930" y="3150264"/>
            <a:ext cx="810693" cy="810693"/>
          </a:xfrm>
          <a:prstGeom prst="rect">
            <a:avLst/>
          </a:prstGeom>
          <a:noFill/>
          <a:ln cap="flat" cmpd="sng" w="9525">
            <a:solidFill>
              <a:srgbClr val="AF1014"/>
            </a:solidFill>
            <a:prstDash val="solid"/>
            <a:round/>
            <a:headEnd len="sm" w="sm" type="none"/>
            <a:tailEnd len="sm" w="sm" type="none"/>
          </a:ln>
        </p:spPr>
      </p:pic>
      <p:pic>
        <p:nvPicPr>
          <p:cNvPr id="286" name="Google Shape;286;p32"/>
          <p:cNvPicPr preferRelativeResize="0"/>
          <p:nvPr/>
        </p:nvPicPr>
        <p:blipFill rotWithShape="1">
          <a:blip r:embed="rId13">
            <a:alphaModFix/>
          </a:blip>
          <a:srcRect b="0" l="0" r="0" t="0"/>
          <a:stretch/>
        </p:blipFill>
        <p:spPr>
          <a:xfrm flipH="1">
            <a:off x="875138" y="1417885"/>
            <a:ext cx="543921" cy="1151712"/>
          </a:xfrm>
          <a:prstGeom prst="rect">
            <a:avLst/>
          </a:prstGeom>
          <a:noFill/>
          <a:ln cap="flat" cmpd="sng" w="9525">
            <a:solidFill>
              <a:srgbClr val="AF1014"/>
            </a:solidFill>
            <a:prstDash val="solid"/>
            <a:round/>
            <a:headEnd len="sm" w="sm" type="none"/>
            <a:tailEnd len="sm" w="sm" type="none"/>
          </a:ln>
        </p:spPr>
      </p:pic>
      <p:pic>
        <p:nvPicPr>
          <p:cNvPr id="287" name="Google Shape;287;p32"/>
          <p:cNvPicPr preferRelativeResize="0"/>
          <p:nvPr/>
        </p:nvPicPr>
        <p:blipFill rotWithShape="1">
          <a:blip r:embed="rId14">
            <a:alphaModFix/>
          </a:blip>
          <a:srcRect b="0" l="0" r="0" t="0"/>
          <a:stretch/>
        </p:blipFill>
        <p:spPr>
          <a:xfrm>
            <a:off x="758626" y="1819704"/>
            <a:ext cx="557932" cy="1163193"/>
          </a:xfrm>
          <a:prstGeom prst="rect">
            <a:avLst/>
          </a:prstGeom>
          <a:noFill/>
          <a:ln cap="flat" cmpd="sng" w="9525">
            <a:solidFill>
              <a:srgbClr val="AF1014"/>
            </a:solidFill>
            <a:prstDash val="solid"/>
            <a:round/>
            <a:headEnd len="sm" w="sm" type="none"/>
            <a:tailEnd len="sm" w="sm" type="none"/>
          </a:ln>
        </p:spPr>
      </p:pic>
      <p:pic>
        <p:nvPicPr>
          <p:cNvPr id="288" name="Google Shape;288;p32"/>
          <p:cNvPicPr preferRelativeResize="0"/>
          <p:nvPr/>
        </p:nvPicPr>
        <p:blipFill rotWithShape="1">
          <a:blip r:embed="rId15">
            <a:alphaModFix/>
          </a:blip>
          <a:srcRect b="0" l="0" r="0" t="0"/>
          <a:stretch/>
        </p:blipFill>
        <p:spPr>
          <a:xfrm>
            <a:off x="1382065" y="3024734"/>
            <a:ext cx="432512" cy="912238"/>
          </a:xfrm>
          <a:prstGeom prst="rect">
            <a:avLst/>
          </a:prstGeom>
          <a:noFill/>
          <a:ln cap="flat" cmpd="sng" w="9525">
            <a:solidFill>
              <a:srgbClr val="AF1014"/>
            </a:solidFill>
            <a:prstDash val="solid"/>
            <a:round/>
            <a:headEnd len="sm" w="sm" type="none"/>
            <a:tailEnd len="sm" w="sm" type="none"/>
          </a:ln>
        </p:spPr>
      </p:pic>
      <p:sp>
        <p:nvSpPr>
          <p:cNvPr id="289" name="Google Shape;289;p32"/>
          <p:cNvSpPr txBox="1"/>
          <p:nvPr/>
        </p:nvSpPr>
        <p:spPr>
          <a:xfrm>
            <a:off x="758625" y="4128375"/>
            <a:ext cx="2854125" cy="461643"/>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lang="en-US" sz="1050">
                <a:solidFill>
                  <a:schemeClr val="dk1"/>
                </a:solidFill>
              </a:rPr>
              <a:t>FROM TRADITIONAL DESIGN TO MODERN SOLUTIONS</a:t>
            </a:r>
            <a:endParaRPr b="0" i="0" sz="1050" u="none" cap="none" strike="noStrike">
              <a:solidFill>
                <a:schemeClr val="dk1"/>
              </a:solidFill>
              <a:latin typeface="Arial"/>
              <a:ea typeface="Arial"/>
              <a:cs typeface="Arial"/>
              <a:sym typeface="Arial"/>
            </a:endParaRPr>
          </a:p>
        </p:txBody>
      </p:sp>
      <p:cxnSp>
        <p:nvCxnSpPr>
          <p:cNvPr id="290" name="Google Shape;290;p32"/>
          <p:cNvCxnSpPr/>
          <p:nvPr/>
        </p:nvCxnSpPr>
        <p:spPr>
          <a:xfrm rot="10800000">
            <a:off x="8955494" y="3109262"/>
            <a:ext cx="3825" cy="701325"/>
          </a:xfrm>
          <a:prstGeom prst="straightConnector1">
            <a:avLst/>
          </a:prstGeom>
          <a:noFill/>
          <a:ln cap="flat" cmpd="sng" w="28575">
            <a:solidFill>
              <a:srgbClr val="7030A0"/>
            </a:solidFill>
            <a:prstDash val="solid"/>
            <a:round/>
            <a:headEnd len="sm" w="sm" type="none"/>
            <a:tailEnd len="sm" w="sm" type="none"/>
          </a:ln>
        </p:spPr>
      </p:cxnSp>
      <p:cxnSp>
        <p:nvCxnSpPr>
          <p:cNvPr id="291" name="Google Shape;291;p32"/>
          <p:cNvCxnSpPr/>
          <p:nvPr/>
        </p:nvCxnSpPr>
        <p:spPr>
          <a:xfrm rot="10800000">
            <a:off x="4853894" y="1372984"/>
            <a:ext cx="4050" cy="701325"/>
          </a:xfrm>
          <a:prstGeom prst="straightConnector1">
            <a:avLst/>
          </a:prstGeom>
          <a:noFill/>
          <a:ln cap="flat" cmpd="sng" w="28575">
            <a:solidFill>
              <a:srgbClr val="7030A0"/>
            </a:solidFill>
            <a:prstDash val="solid"/>
            <a:round/>
            <a:headEnd len="sm" w="sm" type="none"/>
            <a:tailEnd len="sm" w="sm" type="none"/>
          </a:ln>
        </p:spPr>
      </p:cxnSp>
      <p:sp>
        <p:nvSpPr>
          <p:cNvPr id="292" name="Google Shape;292;p32"/>
          <p:cNvSpPr txBox="1"/>
          <p:nvPr/>
        </p:nvSpPr>
        <p:spPr>
          <a:xfrm>
            <a:off x="5035013" y="3052107"/>
            <a:ext cx="3780900" cy="1004400"/>
          </a:xfrm>
          <a:prstGeom prst="rect">
            <a:avLst/>
          </a:prstGeom>
          <a:noFill/>
          <a:ln>
            <a:noFill/>
          </a:ln>
        </p:spPr>
        <p:txBody>
          <a:bodyPr anchorCtr="0" anchor="t" bIns="68550" lIns="68550" spcFirstLastPara="1" rIns="68550" wrap="square" tIns="68550">
            <a:spAutoFit/>
          </a:bodyPr>
          <a:lstStyle/>
          <a:p>
            <a:pPr indent="0" lvl="0" marL="0" marR="0" rtl="0" algn="just">
              <a:lnSpc>
                <a:spcPct val="100000"/>
              </a:lnSpc>
              <a:spcBef>
                <a:spcPts val="0"/>
              </a:spcBef>
              <a:spcAft>
                <a:spcPts val="0"/>
              </a:spcAft>
              <a:buNone/>
            </a:pPr>
            <a:r>
              <a:rPr lang="en-US" sz="1125">
                <a:solidFill>
                  <a:schemeClr val="dk1"/>
                </a:solidFill>
              </a:rPr>
              <a:t>It is distinguished by the utilization of modern technical solutions, such as 3D graphics and animation, to bring natural rock paintings and seals to life. This approach effectively showcases the explicit meaning and content of the dance.</a:t>
            </a:r>
            <a:endParaRPr b="0" i="0" sz="1125" u="none" cap="none" strike="noStrike">
              <a:solidFill>
                <a:schemeClr val="dk1"/>
              </a:solidFill>
              <a:latin typeface="Arial"/>
              <a:ea typeface="Arial"/>
              <a:cs typeface="Arial"/>
              <a:sym typeface="Arial"/>
            </a:endParaRPr>
          </a:p>
        </p:txBody>
      </p:sp>
      <p:cxnSp>
        <p:nvCxnSpPr>
          <p:cNvPr id="293" name="Google Shape;293;p32"/>
          <p:cNvCxnSpPr/>
          <p:nvPr/>
        </p:nvCxnSpPr>
        <p:spPr>
          <a:xfrm rot="10800000">
            <a:off x="23493" y="275049"/>
            <a:ext cx="7912193" cy="0"/>
          </a:xfrm>
          <a:prstGeom prst="straightConnector1">
            <a:avLst/>
          </a:prstGeom>
          <a:noFill/>
          <a:ln cap="flat" cmpd="sng" w="38100">
            <a:solidFill>
              <a:srgbClr val="971BB1"/>
            </a:solidFill>
            <a:prstDash val="solid"/>
            <a:round/>
            <a:headEnd len="sm" w="sm" type="none"/>
            <a:tailEnd len="sm" w="sm" type="none"/>
          </a:ln>
          <a:effectLst>
            <a:outerShdw blurRad="40000" rotWithShape="0" dir="5400000" dist="23000">
              <a:srgbClr val="000000">
                <a:alpha val="34509"/>
              </a:srgbClr>
            </a:outerShdw>
          </a:effectLst>
        </p:spPr>
      </p:cxnSp>
      <p:pic>
        <p:nvPicPr>
          <p:cNvPr id="294" name="Google Shape;294;p32"/>
          <p:cNvPicPr preferRelativeResize="0"/>
          <p:nvPr/>
        </p:nvPicPr>
        <p:blipFill rotWithShape="1">
          <a:blip r:embed="rId16">
            <a:alphaModFix/>
          </a:blip>
          <a:srcRect b="0" l="0" r="0" t="0"/>
          <a:stretch/>
        </p:blipFill>
        <p:spPr>
          <a:xfrm>
            <a:off x="1106411" y="1704596"/>
            <a:ext cx="2341296" cy="14542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3"/>
          <p:cNvPicPr preferRelativeResize="0"/>
          <p:nvPr/>
        </p:nvPicPr>
        <p:blipFill rotWithShape="1">
          <a:blip r:embed="rId3">
            <a:alphaModFix/>
          </a:blip>
          <a:srcRect b="0" l="0" r="0" t="0"/>
          <a:stretch/>
        </p:blipFill>
        <p:spPr>
          <a:xfrm>
            <a:off x="-113597" y="159"/>
            <a:ext cx="9257597" cy="5143341"/>
          </a:xfrm>
          <a:prstGeom prst="rect">
            <a:avLst/>
          </a:prstGeom>
          <a:noFill/>
          <a:ln>
            <a:noFill/>
          </a:ln>
        </p:spPr>
      </p:pic>
      <p:sp>
        <p:nvSpPr>
          <p:cNvPr id="300" name="Google Shape;300;p33"/>
          <p:cNvSpPr/>
          <p:nvPr/>
        </p:nvSpPr>
        <p:spPr>
          <a:xfrm>
            <a:off x="-111100" y="150"/>
            <a:ext cx="9252600" cy="5231700"/>
          </a:xfrm>
          <a:prstGeom prst="rect">
            <a:avLst/>
          </a:prstGeom>
          <a:solidFill>
            <a:srgbClr val="333333">
              <a:alpha val="67843"/>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01" name="Google Shape;301;p33"/>
          <p:cNvSpPr txBox="1"/>
          <p:nvPr/>
        </p:nvSpPr>
        <p:spPr>
          <a:xfrm>
            <a:off x="1457222" y="1042379"/>
            <a:ext cx="2256600" cy="4848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750"/>
              </a:spcAft>
              <a:buSzPts val="1100"/>
              <a:buNone/>
            </a:pPr>
            <a:r>
              <a:rPr b="1" lang="en-US" sz="1125">
                <a:solidFill>
                  <a:schemeClr val="lt1"/>
                </a:solidFill>
              </a:rPr>
              <a:t>Research-based innovation artwork</a:t>
            </a:r>
            <a:endParaRPr b="1" sz="1125">
              <a:solidFill>
                <a:schemeClr val="lt1"/>
              </a:solidFill>
            </a:endParaRPr>
          </a:p>
        </p:txBody>
      </p:sp>
      <p:sp>
        <p:nvSpPr>
          <p:cNvPr id="302" name="Google Shape;302;p33"/>
          <p:cNvSpPr/>
          <p:nvPr/>
        </p:nvSpPr>
        <p:spPr>
          <a:xfrm rot="10800000">
            <a:off x="13989194" y="2790134"/>
            <a:ext cx="17494875" cy="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Calibri"/>
              <a:ea typeface="Calibri"/>
              <a:cs typeface="Calibri"/>
              <a:sym typeface="Calibri"/>
            </a:endParaRPr>
          </a:p>
        </p:txBody>
      </p:sp>
      <p:sp>
        <p:nvSpPr>
          <p:cNvPr id="303" name="Google Shape;303;p33"/>
          <p:cNvSpPr/>
          <p:nvPr/>
        </p:nvSpPr>
        <p:spPr>
          <a:xfrm>
            <a:off x="0" y="0"/>
            <a:ext cx="9144000" cy="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Calibri"/>
              <a:ea typeface="Calibri"/>
              <a:cs typeface="Calibri"/>
              <a:sym typeface="Calibri"/>
            </a:endParaRPr>
          </a:p>
        </p:txBody>
      </p:sp>
      <p:sp>
        <p:nvSpPr>
          <p:cNvPr id="304" name="Google Shape;304;p33"/>
          <p:cNvSpPr txBox="1"/>
          <p:nvPr/>
        </p:nvSpPr>
        <p:spPr>
          <a:xfrm>
            <a:off x="1415175" y="2218631"/>
            <a:ext cx="1991700" cy="709800"/>
          </a:xfrm>
          <a:prstGeom prst="rect">
            <a:avLst/>
          </a:prstGeom>
          <a:noFill/>
          <a:ln>
            <a:noFill/>
          </a:ln>
        </p:spPr>
        <p:txBody>
          <a:bodyPr anchorCtr="0" anchor="t" bIns="68550" lIns="68550" spcFirstLastPara="1" rIns="68550" wrap="square" tIns="68550">
            <a:spAutoFit/>
          </a:bodyPr>
          <a:lstStyle/>
          <a:p>
            <a:pPr indent="0" lvl="0" marL="0" marR="0" rtl="0" algn="l">
              <a:lnSpc>
                <a:spcPct val="115000"/>
              </a:lnSpc>
              <a:spcBef>
                <a:spcPts val="0"/>
              </a:spcBef>
              <a:spcAft>
                <a:spcPts val="0"/>
              </a:spcAft>
              <a:buNone/>
            </a:pPr>
            <a:r>
              <a:rPr b="1" lang="en-US" sz="1125">
                <a:solidFill>
                  <a:schemeClr val="lt1"/>
                </a:solidFill>
              </a:rPr>
              <a:t>To instill a sense of pride in the national heritage among the youth</a:t>
            </a:r>
            <a:endParaRPr b="1" i="0" sz="1125" u="none" cap="none" strike="noStrike">
              <a:solidFill>
                <a:schemeClr val="lt1"/>
              </a:solidFill>
              <a:latin typeface="Arial"/>
              <a:ea typeface="Arial"/>
              <a:cs typeface="Arial"/>
              <a:sym typeface="Arial"/>
            </a:endParaRPr>
          </a:p>
        </p:txBody>
      </p:sp>
      <p:cxnSp>
        <p:nvCxnSpPr>
          <p:cNvPr id="305" name="Google Shape;305;p33"/>
          <p:cNvCxnSpPr/>
          <p:nvPr/>
        </p:nvCxnSpPr>
        <p:spPr>
          <a:xfrm rot="10800000">
            <a:off x="1352979" y="1020671"/>
            <a:ext cx="3825" cy="701325"/>
          </a:xfrm>
          <a:prstGeom prst="straightConnector1">
            <a:avLst/>
          </a:prstGeom>
          <a:noFill/>
          <a:ln cap="flat" cmpd="sng" w="38100">
            <a:solidFill>
              <a:schemeClr val="lt1"/>
            </a:solidFill>
            <a:prstDash val="solid"/>
            <a:round/>
            <a:headEnd len="sm" w="sm" type="none"/>
            <a:tailEnd len="sm" w="sm" type="none"/>
          </a:ln>
        </p:spPr>
      </p:cxnSp>
      <p:cxnSp>
        <p:nvCxnSpPr>
          <p:cNvPr id="306" name="Google Shape;306;p33"/>
          <p:cNvCxnSpPr/>
          <p:nvPr/>
        </p:nvCxnSpPr>
        <p:spPr>
          <a:xfrm rot="10800000">
            <a:off x="1310932" y="2222912"/>
            <a:ext cx="3825" cy="701325"/>
          </a:xfrm>
          <a:prstGeom prst="straightConnector1">
            <a:avLst/>
          </a:prstGeom>
          <a:noFill/>
          <a:ln cap="flat" cmpd="sng" w="38100">
            <a:solidFill>
              <a:schemeClr val="lt1"/>
            </a:solidFill>
            <a:prstDash val="solid"/>
            <a:round/>
            <a:headEnd len="sm" w="sm" type="none"/>
            <a:tailEnd len="sm" w="sm" type="none"/>
          </a:ln>
        </p:spPr>
      </p:cxnSp>
      <p:cxnSp>
        <p:nvCxnSpPr>
          <p:cNvPr id="307" name="Google Shape;307;p33"/>
          <p:cNvCxnSpPr/>
          <p:nvPr/>
        </p:nvCxnSpPr>
        <p:spPr>
          <a:xfrm rot="10800000">
            <a:off x="1330807" y="3356021"/>
            <a:ext cx="3825" cy="701325"/>
          </a:xfrm>
          <a:prstGeom prst="straightConnector1">
            <a:avLst/>
          </a:prstGeom>
          <a:noFill/>
          <a:ln cap="flat" cmpd="sng" w="38100">
            <a:solidFill>
              <a:schemeClr val="lt1"/>
            </a:solidFill>
            <a:prstDash val="solid"/>
            <a:round/>
            <a:headEnd len="sm" w="sm" type="none"/>
            <a:tailEnd len="sm" w="sm" type="none"/>
          </a:ln>
        </p:spPr>
      </p:cxnSp>
      <p:cxnSp>
        <p:nvCxnSpPr>
          <p:cNvPr id="308" name="Google Shape;308;p33"/>
          <p:cNvCxnSpPr/>
          <p:nvPr/>
        </p:nvCxnSpPr>
        <p:spPr>
          <a:xfrm rot="10800000">
            <a:off x="5605369" y="1569914"/>
            <a:ext cx="3825" cy="701325"/>
          </a:xfrm>
          <a:prstGeom prst="straightConnector1">
            <a:avLst/>
          </a:prstGeom>
          <a:noFill/>
          <a:ln cap="flat" cmpd="sng" w="38100">
            <a:solidFill>
              <a:schemeClr val="lt1"/>
            </a:solidFill>
            <a:prstDash val="solid"/>
            <a:round/>
            <a:headEnd len="sm" w="sm" type="none"/>
            <a:tailEnd len="sm" w="sm" type="none"/>
          </a:ln>
        </p:spPr>
      </p:cxnSp>
      <p:cxnSp>
        <p:nvCxnSpPr>
          <p:cNvPr id="309" name="Google Shape;309;p33"/>
          <p:cNvCxnSpPr/>
          <p:nvPr/>
        </p:nvCxnSpPr>
        <p:spPr>
          <a:xfrm rot="10800000">
            <a:off x="5597478" y="2852307"/>
            <a:ext cx="3825" cy="701325"/>
          </a:xfrm>
          <a:prstGeom prst="straightConnector1">
            <a:avLst/>
          </a:prstGeom>
          <a:noFill/>
          <a:ln cap="flat" cmpd="sng" w="38100">
            <a:solidFill>
              <a:schemeClr val="lt1"/>
            </a:solidFill>
            <a:prstDash val="solid"/>
            <a:round/>
            <a:headEnd len="sm" w="sm" type="none"/>
            <a:tailEnd len="sm" w="sm" type="none"/>
          </a:ln>
        </p:spPr>
      </p:cxnSp>
      <p:sp>
        <p:nvSpPr>
          <p:cNvPr id="310" name="Google Shape;310;p33"/>
          <p:cNvSpPr txBox="1"/>
          <p:nvPr/>
        </p:nvSpPr>
        <p:spPr>
          <a:xfrm>
            <a:off x="5690080" y="2899189"/>
            <a:ext cx="3123000" cy="4617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1" lang="en-US" sz="1050">
                <a:solidFill>
                  <a:schemeClr val="lt1"/>
                </a:solidFill>
              </a:rPr>
              <a:t>There will be opportunities to promote national culture through plays abroad.</a:t>
            </a:r>
            <a:endParaRPr b="1" i="0" sz="1050" u="none" cap="none" strike="noStrike">
              <a:solidFill>
                <a:schemeClr val="lt1"/>
              </a:solidFill>
              <a:latin typeface="Arial"/>
              <a:ea typeface="Arial"/>
              <a:cs typeface="Arial"/>
              <a:sym typeface="Arial"/>
            </a:endParaRPr>
          </a:p>
        </p:txBody>
      </p:sp>
      <p:sp>
        <p:nvSpPr>
          <p:cNvPr id="311" name="Google Shape;311;p33"/>
          <p:cNvSpPr txBox="1"/>
          <p:nvPr/>
        </p:nvSpPr>
        <p:spPr>
          <a:xfrm>
            <a:off x="5650323" y="1528058"/>
            <a:ext cx="3123000" cy="7851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1" lang="en-US" sz="1050">
                <a:solidFill>
                  <a:schemeClr val="lt1"/>
                </a:solidFill>
              </a:rPr>
              <a:t>Implementing comprehensive advertising campaigns that demonstrate the preservation and advancement of national heritage in conjunction with modern art</a:t>
            </a:r>
            <a:endParaRPr b="1" i="0" sz="1050" u="none" cap="none" strike="noStrike">
              <a:solidFill>
                <a:schemeClr val="lt1"/>
              </a:solidFill>
              <a:latin typeface="Arial"/>
              <a:ea typeface="Arial"/>
              <a:cs typeface="Arial"/>
              <a:sym typeface="Arial"/>
            </a:endParaRPr>
          </a:p>
        </p:txBody>
      </p:sp>
      <p:sp>
        <p:nvSpPr>
          <p:cNvPr id="312" name="Google Shape;312;p33"/>
          <p:cNvSpPr txBox="1"/>
          <p:nvPr/>
        </p:nvSpPr>
        <p:spPr>
          <a:xfrm>
            <a:off x="1407506" y="3314175"/>
            <a:ext cx="3123000" cy="461700"/>
          </a:xfrm>
          <a:prstGeom prst="rect">
            <a:avLst/>
          </a:prstGeom>
          <a:noFill/>
          <a:ln>
            <a:noFill/>
          </a:ln>
        </p:spPr>
        <p:txBody>
          <a:bodyPr anchorCtr="0" anchor="t" bIns="68550" lIns="68550" spcFirstLastPara="1" rIns="68550" wrap="square" tIns="68550">
            <a:spAutoFit/>
          </a:bodyPr>
          <a:lstStyle/>
          <a:p>
            <a:pPr indent="0" lvl="0" marL="0" marR="0" rtl="0" algn="l">
              <a:lnSpc>
                <a:spcPct val="100000"/>
              </a:lnSpc>
              <a:spcBef>
                <a:spcPts val="0"/>
              </a:spcBef>
              <a:spcAft>
                <a:spcPts val="0"/>
              </a:spcAft>
              <a:buNone/>
            </a:pPr>
            <a:r>
              <a:rPr b="1" lang="en-US" sz="1050">
                <a:solidFill>
                  <a:schemeClr val="lt1"/>
                </a:solidFill>
              </a:rPr>
              <a:t>Fostering cultural tourism and cultivating a national brand rooted in cultural heritage.</a:t>
            </a:r>
            <a:endParaRPr b="1" i="0" sz="1050" u="none" cap="none" strike="noStrike">
              <a:solidFill>
                <a:schemeClr val="lt1"/>
              </a:solidFill>
              <a:latin typeface="Arial"/>
              <a:ea typeface="Arial"/>
              <a:cs typeface="Arial"/>
              <a:sym typeface="Arial"/>
            </a:endParaRPr>
          </a:p>
        </p:txBody>
      </p:sp>
      <p:pic>
        <p:nvPicPr>
          <p:cNvPr id="313" name="Google Shape;313;p33"/>
          <p:cNvPicPr preferRelativeResize="0"/>
          <p:nvPr/>
        </p:nvPicPr>
        <p:blipFill rotWithShape="1">
          <a:blip r:embed="rId4">
            <a:alphaModFix/>
          </a:blip>
          <a:srcRect b="0" l="0" r="0" t="0"/>
          <a:stretch/>
        </p:blipFill>
        <p:spPr>
          <a:xfrm>
            <a:off x="765404" y="1150525"/>
            <a:ext cx="487144" cy="441620"/>
          </a:xfrm>
          <a:prstGeom prst="rect">
            <a:avLst/>
          </a:prstGeom>
          <a:noFill/>
          <a:ln>
            <a:noFill/>
          </a:ln>
        </p:spPr>
      </p:pic>
      <p:pic>
        <p:nvPicPr>
          <p:cNvPr id="314" name="Google Shape;314;p33"/>
          <p:cNvPicPr preferRelativeResize="0"/>
          <p:nvPr/>
        </p:nvPicPr>
        <p:blipFill rotWithShape="1">
          <a:blip r:embed="rId5">
            <a:alphaModFix/>
          </a:blip>
          <a:srcRect b="0" l="0" r="0" t="0"/>
          <a:stretch/>
        </p:blipFill>
        <p:spPr>
          <a:xfrm>
            <a:off x="672251" y="2261831"/>
            <a:ext cx="538249" cy="623475"/>
          </a:xfrm>
          <a:prstGeom prst="rect">
            <a:avLst/>
          </a:prstGeom>
          <a:noFill/>
          <a:ln>
            <a:noFill/>
          </a:ln>
        </p:spPr>
      </p:pic>
      <p:pic>
        <p:nvPicPr>
          <p:cNvPr id="315" name="Google Shape;315;p33"/>
          <p:cNvPicPr preferRelativeResize="0"/>
          <p:nvPr/>
        </p:nvPicPr>
        <p:blipFill rotWithShape="1">
          <a:blip r:embed="rId6">
            <a:alphaModFix/>
          </a:blip>
          <a:srcRect b="0" l="0" r="0" t="0"/>
          <a:stretch/>
        </p:blipFill>
        <p:spPr>
          <a:xfrm>
            <a:off x="634444" y="3394950"/>
            <a:ext cx="623475" cy="623475"/>
          </a:xfrm>
          <a:prstGeom prst="rect">
            <a:avLst/>
          </a:prstGeom>
          <a:noFill/>
          <a:ln>
            <a:noFill/>
          </a:ln>
        </p:spPr>
      </p:pic>
      <p:pic>
        <p:nvPicPr>
          <p:cNvPr id="316" name="Google Shape;316;p33"/>
          <p:cNvPicPr preferRelativeResize="0"/>
          <p:nvPr/>
        </p:nvPicPr>
        <p:blipFill rotWithShape="1">
          <a:blip r:embed="rId7">
            <a:alphaModFix/>
          </a:blip>
          <a:srcRect b="0" l="0" r="0" t="0"/>
          <a:stretch/>
        </p:blipFill>
        <p:spPr>
          <a:xfrm>
            <a:off x="4962379" y="1667355"/>
            <a:ext cx="538256" cy="538256"/>
          </a:xfrm>
          <a:prstGeom prst="rect">
            <a:avLst/>
          </a:prstGeom>
          <a:noFill/>
          <a:ln>
            <a:noFill/>
          </a:ln>
        </p:spPr>
      </p:pic>
      <p:pic>
        <p:nvPicPr>
          <p:cNvPr id="317" name="Google Shape;317;p33"/>
          <p:cNvPicPr preferRelativeResize="0"/>
          <p:nvPr/>
        </p:nvPicPr>
        <p:blipFill rotWithShape="1">
          <a:blip r:embed="rId8">
            <a:alphaModFix/>
          </a:blip>
          <a:srcRect b="0" l="0" r="0" t="0"/>
          <a:stretch/>
        </p:blipFill>
        <p:spPr>
          <a:xfrm>
            <a:off x="4946476" y="2862285"/>
            <a:ext cx="538256" cy="538256"/>
          </a:xfrm>
          <a:prstGeom prst="rect">
            <a:avLst/>
          </a:prstGeom>
          <a:noFill/>
          <a:ln>
            <a:noFill/>
          </a:ln>
        </p:spPr>
      </p:pic>
      <p:cxnSp>
        <p:nvCxnSpPr>
          <p:cNvPr id="318" name="Google Shape;318;p33"/>
          <p:cNvCxnSpPr/>
          <p:nvPr/>
        </p:nvCxnSpPr>
        <p:spPr>
          <a:xfrm flipH="1">
            <a:off x="0" y="461176"/>
            <a:ext cx="7744570" cy="31805"/>
          </a:xfrm>
          <a:prstGeom prst="straightConnector1">
            <a:avLst/>
          </a:prstGeom>
          <a:noFill/>
          <a:ln cap="flat" cmpd="sng" w="38100">
            <a:solidFill>
              <a:srgbClr val="971BB1"/>
            </a:solidFill>
            <a:prstDash val="solid"/>
            <a:round/>
            <a:headEnd len="sm" w="sm" type="none"/>
            <a:tailEnd len="sm" w="sm" type="none"/>
          </a:ln>
          <a:effectLst>
            <a:outerShdw blurRad="40000" rotWithShape="0" dir="5400000" dist="23000">
              <a:srgbClr val="000000">
                <a:alpha val="34509"/>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4"/>
          <p:cNvPicPr preferRelativeResize="0"/>
          <p:nvPr/>
        </p:nvPicPr>
        <p:blipFill rotWithShape="1">
          <a:blip r:embed="rId3">
            <a:alphaModFix/>
          </a:blip>
          <a:srcRect b="0" l="0" r="0" t="0"/>
          <a:stretch/>
        </p:blipFill>
        <p:spPr>
          <a:xfrm>
            <a:off x="-14606" y="1"/>
            <a:ext cx="9143999" cy="5221031"/>
          </a:xfrm>
          <a:prstGeom prst="rect">
            <a:avLst/>
          </a:prstGeom>
          <a:noFill/>
          <a:ln>
            <a:noFill/>
          </a:ln>
        </p:spPr>
      </p:pic>
      <p:sp>
        <p:nvSpPr>
          <p:cNvPr id="324" name="Google Shape;324;p34"/>
          <p:cNvSpPr/>
          <p:nvPr/>
        </p:nvSpPr>
        <p:spPr>
          <a:xfrm>
            <a:off x="0" y="0"/>
            <a:ext cx="9144000" cy="5220900"/>
          </a:xfrm>
          <a:prstGeom prst="rect">
            <a:avLst/>
          </a:prstGeom>
          <a:solidFill>
            <a:srgbClr val="333333">
              <a:alpha val="56078"/>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325" name="Google Shape;325;p34"/>
          <p:cNvSpPr txBox="1"/>
          <p:nvPr/>
        </p:nvSpPr>
        <p:spPr>
          <a:xfrm>
            <a:off x="87598" y="954157"/>
            <a:ext cx="4031100" cy="1673100"/>
          </a:xfrm>
          <a:prstGeom prst="rect">
            <a:avLst/>
          </a:prstGeom>
          <a:noFill/>
          <a:ln>
            <a:noFill/>
          </a:ln>
        </p:spPr>
        <p:txBody>
          <a:bodyPr anchorCtr="0" anchor="t" bIns="68550" lIns="68550" spcFirstLastPara="1" rIns="68550" wrap="square" tIns="68550">
            <a:spAutoFit/>
          </a:bodyPr>
          <a:lstStyle/>
          <a:p>
            <a:pPr indent="0" lvl="0" marL="0" marR="0" rtl="0" algn="r">
              <a:lnSpc>
                <a:spcPct val="107916"/>
              </a:lnSpc>
              <a:spcBef>
                <a:spcPts val="600"/>
              </a:spcBef>
              <a:spcAft>
                <a:spcPts val="0"/>
              </a:spcAft>
              <a:buClr>
                <a:schemeClr val="dk1"/>
              </a:buClr>
              <a:buSzPts val="1100"/>
              <a:buFont typeface="Arial"/>
              <a:buNone/>
            </a:pPr>
            <a:r>
              <a:rPr lang="en-US" sz="1200">
                <a:solidFill>
                  <a:schemeClr val="lt1"/>
                </a:solidFill>
              </a:rPr>
              <a:t>"Rashaan Khad" is not only a cherished symbol for Mongolians but has also captured the interest of people from around the world. Hence, it should be recognized as a "World Cultural Heritage" to reflect its universal significance.</a:t>
            </a:r>
            <a:endParaRPr sz="1200">
              <a:solidFill>
                <a:schemeClr val="lt1"/>
              </a:solidFill>
            </a:endParaRPr>
          </a:p>
          <a:p>
            <a:pPr indent="0" lvl="0" marL="0" marR="0" rtl="0" algn="r">
              <a:lnSpc>
                <a:spcPct val="107916"/>
              </a:lnSpc>
              <a:spcBef>
                <a:spcPts val="600"/>
              </a:spcBef>
              <a:spcAft>
                <a:spcPts val="0"/>
              </a:spcAft>
              <a:buClr>
                <a:schemeClr val="dk1"/>
              </a:buClr>
              <a:buSzPts val="1100"/>
              <a:buFont typeface="Arial"/>
              <a:buNone/>
            </a:pPr>
            <a:r>
              <a:t/>
            </a:r>
            <a:endParaRPr sz="1200">
              <a:solidFill>
                <a:schemeClr val="lt1"/>
              </a:solidFill>
            </a:endParaRPr>
          </a:p>
          <a:p>
            <a:pPr indent="0" lvl="0" marL="0" marR="0" rtl="0" algn="r">
              <a:lnSpc>
                <a:spcPct val="107916"/>
              </a:lnSpc>
              <a:spcBef>
                <a:spcPts val="600"/>
              </a:spcBef>
              <a:spcAft>
                <a:spcPts val="600"/>
              </a:spcAft>
              <a:buSzPts val="1100"/>
              <a:buNone/>
            </a:pPr>
            <a:r>
              <a:rPr lang="en-US" sz="1200">
                <a:solidFill>
                  <a:schemeClr val="lt1"/>
                </a:solidFill>
              </a:rPr>
              <a:t>M. Takashi</a:t>
            </a:r>
            <a:endParaRPr sz="1200">
              <a:solidFill>
                <a:schemeClr val="lt1"/>
              </a:solidFill>
            </a:endParaRPr>
          </a:p>
        </p:txBody>
      </p:sp>
      <p:sp>
        <p:nvSpPr>
          <p:cNvPr id="326" name="Google Shape;326;p34"/>
          <p:cNvSpPr txBox="1"/>
          <p:nvPr/>
        </p:nvSpPr>
        <p:spPr>
          <a:xfrm>
            <a:off x="3683211" y="2627259"/>
            <a:ext cx="4931400" cy="1180800"/>
          </a:xfrm>
          <a:prstGeom prst="rect">
            <a:avLst/>
          </a:prstGeom>
          <a:noFill/>
          <a:ln>
            <a:noFill/>
          </a:ln>
        </p:spPr>
        <p:txBody>
          <a:bodyPr anchorCtr="0" anchor="t" bIns="68550" lIns="68550" spcFirstLastPara="1" rIns="68550" wrap="square" tIns="68550">
            <a:spAutoFit/>
          </a:bodyPr>
          <a:lstStyle/>
          <a:p>
            <a:pPr indent="0" lvl="0" marL="0" marR="0" rtl="0" algn="r">
              <a:lnSpc>
                <a:spcPct val="115000"/>
              </a:lnSpc>
              <a:spcBef>
                <a:spcPts val="0"/>
              </a:spcBef>
              <a:spcAft>
                <a:spcPts val="0"/>
              </a:spcAft>
              <a:buNone/>
            </a:pPr>
            <a:r>
              <a:rPr b="1" lang="en-US" sz="3150">
                <a:solidFill>
                  <a:schemeClr val="lt1"/>
                </a:solidFill>
              </a:rPr>
              <a:t>THANKS FOR PAYING ATTENTION</a:t>
            </a:r>
            <a:endParaRPr b="1" i="0" sz="3150" u="none" cap="none" strike="noStrike">
              <a:solidFill>
                <a:schemeClr val="lt1"/>
              </a:solidFill>
              <a:latin typeface="Arial"/>
              <a:ea typeface="Arial"/>
              <a:cs typeface="Arial"/>
              <a:sym typeface="Arial"/>
            </a:endParaRPr>
          </a:p>
        </p:txBody>
      </p:sp>
      <p:cxnSp>
        <p:nvCxnSpPr>
          <p:cNvPr id="327" name="Google Shape;327;p34"/>
          <p:cNvCxnSpPr/>
          <p:nvPr/>
        </p:nvCxnSpPr>
        <p:spPr>
          <a:xfrm>
            <a:off x="8926119" y="2384837"/>
            <a:ext cx="0" cy="1897500"/>
          </a:xfrm>
          <a:prstGeom prst="straightConnector1">
            <a:avLst/>
          </a:prstGeom>
          <a:noFill/>
          <a:ln cap="flat" cmpd="sng" w="38100">
            <a:solidFill>
              <a:srgbClr val="CC0000"/>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70000"/>
          </a:blip>
          <a:stretch>
            <a:fillRect/>
          </a:stretch>
        </a:blipFill>
      </p:bgPr>
    </p:bg>
    <p:spTree>
      <p:nvGrpSpPr>
        <p:cNvPr id="100" name="Shape 100"/>
        <p:cNvGrpSpPr/>
        <p:nvPr/>
      </p:nvGrpSpPr>
      <p:grpSpPr>
        <a:xfrm>
          <a:off x="0" y="0"/>
          <a:ext cx="0" cy="0"/>
          <a:chOff x="0" y="0"/>
          <a:chExt cx="0" cy="0"/>
        </a:xfrm>
      </p:grpSpPr>
      <p:sp>
        <p:nvSpPr>
          <p:cNvPr id="101" name="Google Shape;101;p3"/>
          <p:cNvSpPr txBox="1"/>
          <p:nvPr>
            <p:ph idx="1" type="body"/>
          </p:nvPr>
        </p:nvSpPr>
        <p:spPr>
          <a:xfrm>
            <a:off x="1049231" y="894622"/>
            <a:ext cx="1423036" cy="6429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1000"/>
              </a:spcBef>
              <a:spcAft>
                <a:spcPts val="0"/>
              </a:spcAft>
              <a:buSzPts val="1800"/>
              <a:buNone/>
            </a:pPr>
            <a:r>
              <a:rPr b="1" lang="en-US" sz="4400">
                <a:solidFill>
                  <a:srgbClr val="366092"/>
                </a:solidFill>
                <a:latin typeface="Arial"/>
                <a:ea typeface="Arial"/>
                <a:cs typeface="Arial"/>
                <a:sym typeface="Arial"/>
              </a:rPr>
              <a:t>500</a:t>
            </a:r>
            <a:endParaRPr b="1" sz="4400">
              <a:solidFill>
                <a:srgbClr val="366092"/>
              </a:solidFill>
              <a:latin typeface="Arial"/>
              <a:ea typeface="Arial"/>
              <a:cs typeface="Arial"/>
              <a:sym typeface="Arial"/>
            </a:endParaRPr>
          </a:p>
        </p:txBody>
      </p:sp>
      <p:sp>
        <p:nvSpPr>
          <p:cNvPr id="102" name="Google Shape;102;p3"/>
          <p:cNvSpPr txBox="1"/>
          <p:nvPr/>
        </p:nvSpPr>
        <p:spPr>
          <a:xfrm>
            <a:off x="502514" y="1684282"/>
            <a:ext cx="2467800" cy="507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800"/>
              </a:spcAft>
              <a:buClr>
                <a:srgbClr val="000000"/>
              </a:buClr>
              <a:buSzPts val="1050"/>
              <a:buFont typeface="Arial"/>
              <a:buNone/>
            </a:pPr>
            <a:r>
              <a:rPr b="0" i="0" lang="en-US" sz="1050" u="none" cap="none" strike="noStrike">
                <a:solidFill>
                  <a:srgbClr val="366092"/>
                </a:solidFill>
                <a:latin typeface="Arial"/>
                <a:ea typeface="Arial"/>
                <a:cs typeface="Arial"/>
                <a:sym typeface="Arial"/>
              </a:rPr>
              <a:t>N</a:t>
            </a:r>
            <a:r>
              <a:rPr lang="en-US" sz="1050">
                <a:solidFill>
                  <a:srgbClr val="366092"/>
                </a:solidFill>
              </a:rPr>
              <a:t>UMBER OF COMPLEXES OF CAVE PAINTINGS</a:t>
            </a:r>
            <a:endParaRPr b="0" i="0" sz="1050" u="none" cap="none" strike="noStrike">
              <a:solidFill>
                <a:srgbClr val="366092"/>
              </a:solidFill>
              <a:latin typeface="Arial"/>
              <a:ea typeface="Arial"/>
              <a:cs typeface="Arial"/>
              <a:sym typeface="Arial"/>
            </a:endParaRPr>
          </a:p>
        </p:txBody>
      </p:sp>
      <p:sp>
        <p:nvSpPr>
          <p:cNvPr id="103" name="Google Shape;103;p3"/>
          <p:cNvSpPr txBox="1"/>
          <p:nvPr/>
        </p:nvSpPr>
        <p:spPr>
          <a:xfrm>
            <a:off x="3973819" y="1002380"/>
            <a:ext cx="1429200" cy="7659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ctr">
              <a:lnSpc>
                <a:spcPct val="100000"/>
              </a:lnSpc>
              <a:spcBef>
                <a:spcPts val="1000"/>
              </a:spcBef>
              <a:spcAft>
                <a:spcPts val="0"/>
              </a:spcAft>
              <a:buClr>
                <a:schemeClr val="dk1"/>
              </a:buClr>
              <a:buSzPct val="42352"/>
              <a:buFont typeface="Arial"/>
              <a:buNone/>
            </a:pPr>
            <a:r>
              <a:rPr b="1" i="0" lang="en-US" sz="5000" u="none" cap="none" strike="noStrike">
                <a:solidFill>
                  <a:srgbClr val="366092"/>
                </a:solidFill>
                <a:latin typeface="Arial"/>
                <a:ea typeface="Arial"/>
                <a:cs typeface="Arial"/>
                <a:sym typeface="Arial"/>
              </a:rPr>
              <a:t>65K</a:t>
            </a:r>
            <a:endParaRPr b="1" i="0" sz="3000" u="none" cap="none" strike="noStrike">
              <a:solidFill>
                <a:srgbClr val="366092"/>
              </a:solidFill>
              <a:latin typeface="Arial"/>
              <a:ea typeface="Arial"/>
              <a:cs typeface="Arial"/>
              <a:sym typeface="Arial"/>
            </a:endParaRPr>
          </a:p>
        </p:txBody>
      </p:sp>
      <p:sp>
        <p:nvSpPr>
          <p:cNvPr id="104" name="Google Shape;104;p3"/>
          <p:cNvSpPr/>
          <p:nvPr/>
        </p:nvSpPr>
        <p:spPr>
          <a:xfrm rot="10800000">
            <a:off x="18652259" y="3720179"/>
            <a:ext cx="233265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66092"/>
              </a:solidFill>
              <a:latin typeface="Calibri"/>
              <a:ea typeface="Calibri"/>
              <a:cs typeface="Calibri"/>
              <a:sym typeface="Calibri"/>
            </a:endParaRPr>
          </a:p>
        </p:txBody>
      </p:sp>
      <p:sp>
        <p:nvSpPr>
          <p:cNvPr id="105" name="Google Shape;105;p3"/>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66092"/>
              </a:solidFill>
              <a:latin typeface="Calibri"/>
              <a:ea typeface="Calibri"/>
              <a:cs typeface="Calibri"/>
              <a:sym typeface="Calibri"/>
            </a:endParaRPr>
          </a:p>
        </p:txBody>
      </p:sp>
      <p:cxnSp>
        <p:nvCxnSpPr>
          <p:cNvPr id="106" name="Google Shape;106;p3"/>
          <p:cNvCxnSpPr/>
          <p:nvPr/>
        </p:nvCxnSpPr>
        <p:spPr>
          <a:xfrm rot="10800000">
            <a:off x="3267005" y="1113451"/>
            <a:ext cx="5100" cy="935100"/>
          </a:xfrm>
          <a:prstGeom prst="straightConnector1">
            <a:avLst/>
          </a:prstGeom>
          <a:noFill/>
          <a:ln cap="flat" cmpd="sng" w="19050">
            <a:solidFill>
              <a:srgbClr val="870A22"/>
            </a:solidFill>
            <a:prstDash val="dash"/>
            <a:round/>
            <a:headEnd len="sm" w="sm" type="none"/>
            <a:tailEnd len="sm" w="sm" type="none"/>
          </a:ln>
        </p:spPr>
      </p:cxnSp>
      <p:sp>
        <p:nvSpPr>
          <p:cNvPr id="107" name="Google Shape;107;p3"/>
          <p:cNvSpPr txBox="1"/>
          <p:nvPr/>
        </p:nvSpPr>
        <p:spPr>
          <a:xfrm>
            <a:off x="3920825" y="1738143"/>
            <a:ext cx="1557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800"/>
              </a:spcAft>
              <a:buClr>
                <a:srgbClr val="000000"/>
              </a:buClr>
              <a:buSzPts val="1200"/>
              <a:buFont typeface="Arial"/>
              <a:buNone/>
            </a:pPr>
            <a:r>
              <a:rPr lang="en-US" sz="1200">
                <a:solidFill>
                  <a:srgbClr val="366092"/>
                </a:solidFill>
              </a:rPr>
              <a:t>NUMBER OF CAVE PAINTINGS</a:t>
            </a:r>
            <a:endParaRPr sz="1200">
              <a:solidFill>
                <a:srgbClr val="366092"/>
              </a:solidFill>
            </a:endParaRPr>
          </a:p>
        </p:txBody>
      </p:sp>
      <p:cxnSp>
        <p:nvCxnSpPr>
          <p:cNvPr id="108" name="Google Shape;108;p3"/>
          <p:cNvCxnSpPr/>
          <p:nvPr/>
        </p:nvCxnSpPr>
        <p:spPr>
          <a:xfrm rot="10800000">
            <a:off x="3280398" y="3063475"/>
            <a:ext cx="5100" cy="935100"/>
          </a:xfrm>
          <a:prstGeom prst="straightConnector1">
            <a:avLst/>
          </a:prstGeom>
          <a:noFill/>
          <a:ln cap="flat" cmpd="sng" w="19050">
            <a:solidFill>
              <a:srgbClr val="870A22"/>
            </a:solidFill>
            <a:prstDash val="dash"/>
            <a:round/>
            <a:headEnd len="sm" w="sm" type="none"/>
            <a:tailEnd len="sm" w="sm" type="none"/>
          </a:ln>
        </p:spPr>
      </p:cxnSp>
      <p:sp>
        <p:nvSpPr>
          <p:cNvPr id="109" name="Google Shape;109;p3"/>
          <p:cNvSpPr txBox="1"/>
          <p:nvPr/>
        </p:nvSpPr>
        <p:spPr>
          <a:xfrm>
            <a:off x="7208162" y="2249324"/>
            <a:ext cx="832800" cy="7659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ctr">
              <a:lnSpc>
                <a:spcPct val="100000"/>
              </a:lnSpc>
              <a:spcBef>
                <a:spcPts val="1000"/>
              </a:spcBef>
              <a:spcAft>
                <a:spcPts val="0"/>
              </a:spcAft>
              <a:buClr>
                <a:schemeClr val="dk1"/>
              </a:buClr>
              <a:buSzPct val="42352"/>
              <a:buFont typeface="Arial"/>
              <a:buNone/>
            </a:pPr>
            <a:r>
              <a:rPr b="1" i="0" lang="en-US" sz="5000" u="none" cap="none" strike="noStrike">
                <a:solidFill>
                  <a:srgbClr val="366092"/>
                </a:solidFill>
                <a:latin typeface="Arial"/>
                <a:ea typeface="Arial"/>
                <a:cs typeface="Arial"/>
                <a:sym typeface="Arial"/>
              </a:rPr>
              <a:t>3</a:t>
            </a:r>
            <a:endParaRPr b="1" i="0" sz="3000" u="none" cap="none" strike="noStrike">
              <a:solidFill>
                <a:srgbClr val="366092"/>
              </a:solidFill>
              <a:latin typeface="Arial"/>
              <a:ea typeface="Arial"/>
              <a:cs typeface="Arial"/>
              <a:sym typeface="Arial"/>
            </a:endParaRPr>
          </a:p>
        </p:txBody>
      </p:sp>
      <p:sp>
        <p:nvSpPr>
          <p:cNvPr id="110" name="Google Shape;110;p3"/>
          <p:cNvSpPr txBox="1"/>
          <p:nvPr/>
        </p:nvSpPr>
        <p:spPr>
          <a:xfrm>
            <a:off x="6702110" y="2947770"/>
            <a:ext cx="19485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800"/>
              </a:spcAft>
              <a:buClr>
                <a:srgbClr val="000000"/>
              </a:buClr>
              <a:buSzPts val="1200"/>
              <a:buFont typeface="Arial"/>
              <a:buNone/>
            </a:pPr>
            <a:r>
              <a:rPr lang="en-US" sz="1200">
                <a:solidFill>
                  <a:srgbClr val="366092"/>
                </a:solidFill>
              </a:rPr>
              <a:t>REGISTERED IN UNESCO</a:t>
            </a:r>
            <a:endParaRPr b="0" i="0" sz="1200" u="none" cap="none" strike="noStrike">
              <a:solidFill>
                <a:srgbClr val="366092"/>
              </a:solidFill>
              <a:latin typeface="Arial"/>
              <a:ea typeface="Arial"/>
              <a:cs typeface="Arial"/>
              <a:sym typeface="Arial"/>
            </a:endParaRPr>
          </a:p>
        </p:txBody>
      </p:sp>
      <p:cxnSp>
        <p:nvCxnSpPr>
          <p:cNvPr id="111" name="Google Shape;111;p3"/>
          <p:cNvCxnSpPr/>
          <p:nvPr/>
        </p:nvCxnSpPr>
        <p:spPr>
          <a:xfrm flipH="1">
            <a:off x="6185205" y="680671"/>
            <a:ext cx="9000" cy="3752700"/>
          </a:xfrm>
          <a:prstGeom prst="straightConnector1">
            <a:avLst/>
          </a:prstGeom>
          <a:noFill/>
          <a:ln cap="flat" cmpd="sng" w="19050">
            <a:solidFill>
              <a:srgbClr val="870A22"/>
            </a:solidFill>
            <a:prstDash val="solid"/>
            <a:round/>
            <a:headEnd len="sm" w="sm" type="none"/>
            <a:tailEnd len="sm" w="sm" type="none"/>
          </a:ln>
        </p:spPr>
      </p:cxnSp>
      <p:sp>
        <p:nvSpPr>
          <p:cNvPr id="112" name="Google Shape;112;p3"/>
          <p:cNvSpPr txBox="1"/>
          <p:nvPr/>
        </p:nvSpPr>
        <p:spPr>
          <a:xfrm>
            <a:off x="751795" y="2764031"/>
            <a:ext cx="2160738" cy="568449"/>
          </a:xfrm>
          <a:prstGeom prst="rect">
            <a:avLst/>
          </a:prstGeom>
          <a:noFill/>
          <a:ln>
            <a:noFill/>
          </a:ln>
        </p:spPr>
        <p:txBody>
          <a:bodyPr anchorCtr="0" anchor="ctr" bIns="45700" lIns="91425" spcFirstLastPara="1" rIns="91425" wrap="square" tIns="45700">
            <a:normAutofit fontScale="55000" lnSpcReduction="20000"/>
          </a:bodyPr>
          <a:lstStyle/>
          <a:p>
            <a:pPr indent="0" lvl="0" marL="0" marR="0" rtl="0" algn="ctr">
              <a:lnSpc>
                <a:spcPct val="100000"/>
              </a:lnSpc>
              <a:spcBef>
                <a:spcPts val="1000"/>
              </a:spcBef>
              <a:spcAft>
                <a:spcPts val="0"/>
              </a:spcAft>
              <a:buClr>
                <a:schemeClr val="dk1"/>
              </a:buClr>
              <a:buSzPct val="65454"/>
              <a:buFont typeface="Arial"/>
              <a:buNone/>
            </a:pPr>
            <a:r>
              <a:rPr b="1" i="0" lang="en-US" sz="5000" u="none" cap="none" strike="noStrike">
                <a:solidFill>
                  <a:srgbClr val="366092"/>
                </a:solidFill>
                <a:latin typeface="Arial"/>
                <a:ea typeface="Arial"/>
                <a:cs typeface="Arial"/>
                <a:sym typeface="Arial"/>
              </a:rPr>
              <a:t>40,000</a:t>
            </a:r>
            <a:endParaRPr b="1" i="0" sz="3000" u="none" cap="none" strike="noStrike">
              <a:solidFill>
                <a:srgbClr val="366092"/>
              </a:solidFill>
              <a:latin typeface="Arial"/>
              <a:ea typeface="Arial"/>
              <a:cs typeface="Arial"/>
              <a:sym typeface="Arial"/>
            </a:endParaRPr>
          </a:p>
        </p:txBody>
      </p:sp>
      <p:sp>
        <p:nvSpPr>
          <p:cNvPr id="113" name="Google Shape;113;p3"/>
          <p:cNvSpPr txBox="1"/>
          <p:nvPr/>
        </p:nvSpPr>
        <p:spPr>
          <a:xfrm>
            <a:off x="657993" y="3594276"/>
            <a:ext cx="24678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800"/>
              </a:spcAft>
              <a:buClr>
                <a:srgbClr val="000000"/>
              </a:buClr>
              <a:buSzPts val="1200"/>
              <a:buFont typeface="Arial"/>
              <a:buNone/>
            </a:pPr>
            <a:r>
              <a:rPr lang="en-US" sz="1200">
                <a:solidFill>
                  <a:srgbClr val="366092"/>
                </a:solidFill>
              </a:rPr>
              <a:t>YEARS OF HISTORY ARE PRESERVED</a:t>
            </a:r>
            <a:endParaRPr sz="1200">
              <a:solidFill>
                <a:srgbClr val="366092"/>
              </a:solidFill>
            </a:endParaRPr>
          </a:p>
        </p:txBody>
      </p:sp>
      <p:sp>
        <p:nvSpPr>
          <p:cNvPr id="114" name="Google Shape;114;p3"/>
          <p:cNvSpPr txBox="1"/>
          <p:nvPr/>
        </p:nvSpPr>
        <p:spPr>
          <a:xfrm>
            <a:off x="3600144" y="2804555"/>
            <a:ext cx="2191056" cy="582111"/>
          </a:xfrm>
          <a:prstGeom prst="rect">
            <a:avLst/>
          </a:prstGeom>
          <a:noFill/>
          <a:ln>
            <a:noFill/>
          </a:ln>
        </p:spPr>
        <p:txBody>
          <a:bodyPr anchorCtr="0" anchor="ctr" bIns="45700" lIns="91425" spcFirstLastPara="1" rIns="91425" wrap="square" tIns="45700">
            <a:normAutofit fontScale="55000" lnSpcReduction="20000"/>
          </a:bodyPr>
          <a:lstStyle/>
          <a:p>
            <a:pPr indent="0" lvl="0" marL="0" marR="0" rtl="0" algn="ctr">
              <a:lnSpc>
                <a:spcPct val="100000"/>
              </a:lnSpc>
              <a:spcBef>
                <a:spcPts val="1000"/>
              </a:spcBef>
              <a:spcAft>
                <a:spcPts val="0"/>
              </a:spcAft>
              <a:buClr>
                <a:schemeClr val="dk1"/>
              </a:buClr>
              <a:buSzPct val="65454"/>
              <a:buFont typeface="Arial"/>
              <a:buNone/>
            </a:pPr>
            <a:r>
              <a:rPr b="1" i="0" lang="en-US" sz="5000" u="none" cap="none" strike="noStrike">
                <a:solidFill>
                  <a:srgbClr val="366092"/>
                </a:solidFill>
                <a:latin typeface="Arial"/>
                <a:ea typeface="Arial"/>
                <a:cs typeface="Arial"/>
                <a:sym typeface="Arial"/>
              </a:rPr>
              <a:t>100,000</a:t>
            </a:r>
            <a:endParaRPr b="1" i="0" sz="3000" u="none" cap="none" strike="noStrike">
              <a:solidFill>
                <a:srgbClr val="366092"/>
              </a:solidFill>
              <a:latin typeface="Arial"/>
              <a:ea typeface="Arial"/>
              <a:cs typeface="Arial"/>
              <a:sym typeface="Arial"/>
            </a:endParaRPr>
          </a:p>
        </p:txBody>
      </p:sp>
      <p:sp>
        <p:nvSpPr>
          <p:cNvPr id="115" name="Google Shape;115;p3"/>
          <p:cNvSpPr txBox="1"/>
          <p:nvPr/>
        </p:nvSpPr>
        <p:spPr>
          <a:xfrm>
            <a:off x="4050413" y="4897350"/>
            <a:ext cx="2467800" cy="75915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rgbClr val="366092"/>
              </a:solidFill>
              <a:latin typeface="Arial"/>
              <a:ea typeface="Arial"/>
              <a:cs typeface="Arial"/>
              <a:sym typeface="Arial"/>
            </a:endParaRPr>
          </a:p>
          <a:p>
            <a:pPr indent="0" lvl="0" marL="0" marR="0" rtl="0" algn="ctr">
              <a:lnSpc>
                <a:spcPct val="100000"/>
              </a:lnSpc>
              <a:spcBef>
                <a:spcPts val="800"/>
              </a:spcBef>
              <a:spcAft>
                <a:spcPts val="800"/>
              </a:spcAft>
              <a:buClr>
                <a:srgbClr val="000000"/>
              </a:buClr>
              <a:buSzPts val="1200"/>
              <a:buFont typeface="Arial"/>
              <a:buNone/>
            </a:pPr>
            <a:r>
              <a:t/>
            </a:r>
            <a:endParaRPr b="0" i="0" sz="1200" u="none" cap="none" strike="noStrike">
              <a:solidFill>
                <a:srgbClr val="366092"/>
              </a:solidFill>
              <a:latin typeface="Arial"/>
              <a:ea typeface="Arial"/>
              <a:cs typeface="Arial"/>
              <a:sym typeface="Arial"/>
            </a:endParaRPr>
          </a:p>
        </p:txBody>
      </p:sp>
      <p:sp>
        <p:nvSpPr>
          <p:cNvPr id="116" name="Google Shape;116;p3"/>
          <p:cNvSpPr txBox="1"/>
          <p:nvPr/>
        </p:nvSpPr>
        <p:spPr>
          <a:xfrm>
            <a:off x="3557177" y="3454222"/>
            <a:ext cx="24678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800"/>
              </a:spcAft>
              <a:buClr>
                <a:srgbClr val="000000"/>
              </a:buClr>
              <a:buSzPts val="1200"/>
              <a:buFont typeface="Arial"/>
              <a:buNone/>
            </a:pPr>
            <a:r>
              <a:rPr lang="en-US" sz="1200">
                <a:solidFill>
                  <a:srgbClr val="366092"/>
                </a:solidFill>
              </a:rPr>
              <a:t>ANCIENT CAVE PAINTING IS OVER 100,000 YEARS OLD</a:t>
            </a:r>
            <a:endParaRPr b="0" i="0" sz="1400" u="none" cap="none" strike="noStrike">
              <a:solidFill>
                <a:srgbClr val="366092"/>
              </a:solidFill>
              <a:latin typeface="Arial"/>
              <a:ea typeface="Arial"/>
              <a:cs typeface="Arial"/>
              <a:sym typeface="Arial"/>
            </a:endParaRPr>
          </a:p>
        </p:txBody>
      </p:sp>
      <p:sp>
        <p:nvSpPr>
          <p:cNvPr id="117" name="Google Shape;117;p3"/>
          <p:cNvSpPr txBox="1"/>
          <p:nvPr/>
        </p:nvSpPr>
        <p:spPr>
          <a:xfrm>
            <a:off x="3548890" y="3776759"/>
            <a:ext cx="24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800"/>
              </a:spcAft>
              <a:buClr>
                <a:srgbClr val="000000"/>
              </a:buClr>
              <a:buSzPts val="1200"/>
              <a:buFont typeface="Arial"/>
              <a:buNone/>
            </a:pPr>
            <a:r>
              <a:t/>
            </a:r>
            <a:endParaRPr b="0" i="0" sz="1400" u="none" cap="none" strike="noStrike">
              <a:solidFill>
                <a:srgbClr val="366092"/>
              </a:solidFill>
              <a:latin typeface="Arial"/>
              <a:ea typeface="Arial"/>
              <a:cs typeface="Arial"/>
              <a:sym typeface="Arial"/>
            </a:endParaRPr>
          </a:p>
        </p:txBody>
      </p:sp>
      <p:pic>
        <p:nvPicPr>
          <p:cNvPr id="118" name="Google Shape;118;p3"/>
          <p:cNvPicPr preferRelativeResize="0"/>
          <p:nvPr/>
        </p:nvPicPr>
        <p:blipFill rotWithShape="1">
          <a:blip r:embed="rId4">
            <a:alphaModFix/>
          </a:blip>
          <a:srcRect b="0" l="0" r="0" t="0"/>
          <a:stretch/>
        </p:blipFill>
        <p:spPr>
          <a:xfrm>
            <a:off x="6937501" y="1017841"/>
            <a:ext cx="1366076" cy="110118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70000"/>
          </a:blip>
          <a:stretch>
            <a:fillRect/>
          </a:stretch>
        </a:blipFill>
      </p:bgPr>
    </p:bg>
    <p:spTree>
      <p:nvGrpSpPr>
        <p:cNvPr id="122" name="Shape 122"/>
        <p:cNvGrpSpPr/>
        <p:nvPr/>
      </p:nvGrpSpPr>
      <p:grpSpPr>
        <a:xfrm>
          <a:off x="0" y="0"/>
          <a:ext cx="0" cy="0"/>
          <a:chOff x="0" y="0"/>
          <a:chExt cx="0" cy="0"/>
        </a:xfrm>
      </p:grpSpPr>
      <p:sp>
        <p:nvSpPr>
          <p:cNvPr id="123" name="Google Shape;123;p5"/>
          <p:cNvSpPr/>
          <p:nvPr/>
        </p:nvSpPr>
        <p:spPr>
          <a:xfrm rot="10800000">
            <a:off x="18652259" y="3720179"/>
            <a:ext cx="233265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p5"/>
          <p:cNvSpPr/>
          <p:nvPr/>
        </p:nvSpPr>
        <p:spPr>
          <a:xfrm>
            <a:off x="0" y="0"/>
            <a:ext cx="12192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 name="Google Shape;125;p5"/>
          <p:cNvSpPr txBox="1"/>
          <p:nvPr/>
        </p:nvSpPr>
        <p:spPr>
          <a:xfrm>
            <a:off x="1112465" y="1625871"/>
            <a:ext cx="7120500" cy="95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F2A37"/>
                </a:solidFill>
              </a:rPr>
              <a:t>The historical, cultural, scientific and intellectual heritage of the Mongolian people is protected by the state.</a:t>
            </a:r>
            <a:endParaRPr b="1">
              <a:solidFill>
                <a:srgbClr val="0F2A37"/>
              </a:solidFill>
            </a:endParaRPr>
          </a:p>
        </p:txBody>
      </p:sp>
      <p:sp>
        <p:nvSpPr>
          <p:cNvPr id="126" name="Google Shape;126;p5"/>
          <p:cNvSpPr txBox="1"/>
          <p:nvPr/>
        </p:nvSpPr>
        <p:spPr>
          <a:xfrm>
            <a:off x="985328" y="2560356"/>
            <a:ext cx="7610033" cy="787144"/>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solidFill>
                  <a:srgbClr val="0F2A37"/>
                </a:solidFill>
              </a:rPr>
              <a:t>Preserving, protecting and </a:t>
            </a:r>
            <a:r>
              <a:rPr b="1" lang="en-US">
                <a:solidFill>
                  <a:srgbClr val="0F2A37"/>
                </a:solidFill>
              </a:rPr>
              <a:t>nurturing</a:t>
            </a:r>
            <a:r>
              <a:rPr b="1" lang="en-US">
                <a:solidFill>
                  <a:srgbClr val="0F2A37"/>
                </a:solidFill>
              </a:rPr>
              <a:t> the national history, language, culture, heritage, and customs is the foundation and vital immunity of the Mongolian nation.</a:t>
            </a:r>
            <a:endParaRPr b="1" i="1" sz="1400" u="none" cap="none" strike="noStrike">
              <a:solidFill>
                <a:srgbClr val="0F2A37"/>
              </a:solidFill>
              <a:latin typeface="Arial"/>
              <a:ea typeface="Arial"/>
              <a:cs typeface="Arial"/>
              <a:sym typeface="Arial"/>
            </a:endParaRPr>
          </a:p>
        </p:txBody>
      </p:sp>
      <p:sp>
        <p:nvSpPr>
          <p:cNvPr id="127" name="Google Shape;127;p5"/>
          <p:cNvSpPr txBox="1"/>
          <p:nvPr/>
        </p:nvSpPr>
        <p:spPr>
          <a:xfrm>
            <a:off x="1302385" y="3430336"/>
            <a:ext cx="6979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800"/>
              </a:spcAft>
              <a:buClr>
                <a:srgbClr val="000000"/>
              </a:buClr>
              <a:buSzPts val="1400"/>
              <a:buFont typeface="Arial"/>
              <a:buNone/>
            </a:pPr>
            <a:r>
              <a:rPr b="1" i="1" lang="en-US">
                <a:solidFill>
                  <a:srgbClr val="9D0F12"/>
                </a:solidFill>
              </a:rPr>
              <a:t>Concept of National Security of Mongolia 1.6.6</a:t>
            </a:r>
            <a:endParaRPr b="1" i="1" sz="1400" u="none" cap="none" strike="noStrike">
              <a:solidFill>
                <a:srgbClr val="9D0F12"/>
              </a:solidFill>
              <a:latin typeface="Arial"/>
              <a:ea typeface="Arial"/>
              <a:cs typeface="Arial"/>
              <a:sym typeface="Arial"/>
            </a:endParaRPr>
          </a:p>
        </p:txBody>
      </p:sp>
      <p:sp>
        <p:nvSpPr>
          <p:cNvPr id="128" name="Google Shape;128;p5"/>
          <p:cNvSpPr txBox="1"/>
          <p:nvPr/>
        </p:nvSpPr>
        <p:spPr>
          <a:xfrm>
            <a:off x="2639767" y="2231310"/>
            <a:ext cx="4081800" cy="40007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1" lang="en-US">
                <a:solidFill>
                  <a:srgbClr val="9D0F12"/>
                </a:solidFill>
              </a:rPr>
              <a:t>Constitution of Mongolia 7.1</a:t>
            </a:r>
            <a:endParaRPr b="1" i="1" sz="1400" u="none" cap="none" strike="noStrike">
              <a:solidFill>
                <a:srgbClr val="9D0F12"/>
              </a:solidFill>
              <a:latin typeface="Arial"/>
              <a:ea typeface="Arial"/>
              <a:cs typeface="Arial"/>
              <a:sym typeface="Arial"/>
            </a:endParaRPr>
          </a:p>
        </p:txBody>
      </p:sp>
      <p:sp>
        <p:nvSpPr>
          <p:cNvPr id="129" name="Google Shape;129;p5"/>
          <p:cNvSpPr txBox="1"/>
          <p:nvPr/>
        </p:nvSpPr>
        <p:spPr>
          <a:xfrm>
            <a:off x="5846923" y="4223454"/>
            <a:ext cx="3018300" cy="36930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i="1" lang="en-US" sz="1200">
                <a:solidFill>
                  <a:srgbClr val="888888"/>
                </a:solidFill>
                <a:highlight>
                  <a:schemeClr val="lt1"/>
                </a:highlight>
              </a:rPr>
              <a:t>Law on the Protection of Cultural Heritage</a:t>
            </a:r>
            <a:endParaRPr b="0" i="1" sz="1200" u="none" cap="none" strike="noStrike">
              <a:solidFill>
                <a:srgbClr val="888888"/>
              </a:solidFill>
              <a:latin typeface="Arial"/>
              <a:ea typeface="Arial"/>
              <a:cs typeface="Arial"/>
              <a:sym typeface="Arial"/>
            </a:endParaRPr>
          </a:p>
        </p:txBody>
      </p:sp>
      <p:sp>
        <p:nvSpPr>
          <p:cNvPr id="130" name="Google Shape;130;p5"/>
          <p:cNvSpPr txBox="1"/>
          <p:nvPr/>
        </p:nvSpPr>
        <p:spPr>
          <a:xfrm>
            <a:off x="5765502" y="769411"/>
            <a:ext cx="3437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i="1" lang="en-US" sz="1200">
                <a:solidFill>
                  <a:srgbClr val="888888"/>
                </a:solidFill>
                <a:highlight>
                  <a:schemeClr val="lt1"/>
                </a:highlight>
              </a:rPr>
              <a:t>Decree No. 181 of the President of Mongolia "The protection, study, and support of cave paintings".</a:t>
            </a:r>
            <a:endParaRPr b="0" i="1" sz="1200" u="none" cap="none" strike="noStrike">
              <a:solidFill>
                <a:srgbClr val="888888"/>
              </a:solidFill>
              <a:highlight>
                <a:schemeClr val="lt1"/>
              </a:highlight>
              <a:latin typeface="Arial"/>
              <a:ea typeface="Arial"/>
              <a:cs typeface="Arial"/>
              <a:sym typeface="Arial"/>
            </a:endParaRPr>
          </a:p>
        </p:txBody>
      </p:sp>
      <p:sp>
        <p:nvSpPr>
          <p:cNvPr id="131" name="Google Shape;131;p5"/>
          <p:cNvSpPr txBox="1"/>
          <p:nvPr/>
        </p:nvSpPr>
        <p:spPr>
          <a:xfrm>
            <a:off x="1049572" y="876022"/>
            <a:ext cx="2162755" cy="55396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i="1" lang="en-US" sz="1200">
                <a:solidFill>
                  <a:srgbClr val="888888"/>
                </a:solidFill>
              </a:rPr>
              <a:t>"National Stone Culture Heritage Program"</a:t>
            </a:r>
            <a:endParaRPr b="0" i="1" sz="1200" u="none" cap="none" strike="noStrike">
              <a:solidFill>
                <a:srgbClr val="888888"/>
              </a:solidFill>
              <a:latin typeface="Arial"/>
              <a:ea typeface="Arial"/>
              <a:cs typeface="Arial"/>
              <a:sym typeface="Arial"/>
            </a:endParaRPr>
          </a:p>
        </p:txBody>
      </p:sp>
      <p:sp>
        <p:nvSpPr>
          <p:cNvPr id="132" name="Google Shape;132;p5"/>
          <p:cNvSpPr txBox="1"/>
          <p:nvPr/>
        </p:nvSpPr>
        <p:spPr>
          <a:xfrm>
            <a:off x="0" y="4111442"/>
            <a:ext cx="5193300" cy="100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i="1" lang="en-US" sz="1200">
                <a:solidFill>
                  <a:srgbClr val="888888"/>
                </a:solidFill>
                <a:highlight>
                  <a:schemeClr val="lt1"/>
                </a:highlight>
              </a:rPr>
              <a:t>Sustainable development goals 11.4</a:t>
            </a:r>
            <a:endParaRPr i="1" sz="1200">
              <a:solidFill>
                <a:srgbClr val="888888"/>
              </a:solidFill>
              <a:highlight>
                <a:schemeClr val="lt1"/>
              </a:highlight>
            </a:endParaRPr>
          </a:p>
          <a:p>
            <a:pPr indent="0" lvl="0" marL="0" rtl="0" algn="ctr">
              <a:lnSpc>
                <a:spcPct val="115000"/>
              </a:lnSpc>
              <a:spcBef>
                <a:spcPts val="0"/>
              </a:spcBef>
              <a:spcAft>
                <a:spcPts val="0"/>
              </a:spcAft>
              <a:buClr>
                <a:schemeClr val="dk1"/>
              </a:buClr>
              <a:buSzPts val="1100"/>
              <a:buFont typeface="Arial"/>
              <a:buNone/>
            </a:pPr>
            <a:r>
              <a:rPr i="1" lang="en-US" sz="1200">
                <a:solidFill>
                  <a:srgbClr val="888888"/>
                </a:solidFill>
                <a:highlight>
                  <a:schemeClr val="lt1"/>
                </a:highlight>
              </a:rPr>
              <a:t>Enhance measures to preserve and protect the world's cultural and natural heritage</a:t>
            </a:r>
            <a:endParaRPr i="1" sz="1200">
              <a:solidFill>
                <a:srgbClr val="888888"/>
              </a:solidFill>
              <a:highlight>
                <a:schemeClr val="lt1"/>
              </a:highlight>
            </a:endParaRPr>
          </a:p>
          <a:p>
            <a:pPr indent="0" lvl="0" marL="0" marR="0" rtl="0" algn="ctr">
              <a:lnSpc>
                <a:spcPct val="100000"/>
              </a:lnSpc>
              <a:spcBef>
                <a:spcPts val="0"/>
              </a:spcBef>
              <a:spcAft>
                <a:spcPts val="800"/>
              </a:spcAft>
              <a:buClr>
                <a:srgbClr val="000000"/>
              </a:buClr>
              <a:buSzPts val="1200"/>
              <a:buFont typeface="Arial"/>
              <a:buNone/>
            </a:pPr>
            <a:r>
              <a:t/>
            </a:r>
            <a:endParaRPr i="1" sz="1200">
              <a:solidFill>
                <a:srgbClr val="888888"/>
              </a:solidFill>
              <a:highlight>
                <a:schemeClr val="lt1"/>
              </a:highlight>
            </a:endParaRPr>
          </a:p>
        </p:txBody>
      </p:sp>
      <p:pic>
        <p:nvPicPr>
          <p:cNvPr descr="Үндсэн хуульд оруулах нэмэлт, өөрчлөлтийн төсөл хууль зүйн шаардлага  хангаагүйг мэдэгдэв" id="133" name="Google Shape;133;p5"/>
          <p:cNvPicPr preferRelativeResize="0"/>
          <p:nvPr/>
        </p:nvPicPr>
        <p:blipFill rotWithShape="1">
          <a:blip r:embed="rId4">
            <a:alphaModFix/>
          </a:blip>
          <a:srcRect b="0" l="0" r="0" t="0"/>
          <a:stretch/>
        </p:blipFill>
        <p:spPr>
          <a:xfrm>
            <a:off x="3679347" y="433549"/>
            <a:ext cx="1830906" cy="11169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Google Shape;138;p8"/>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latin typeface="Calibri"/>
                <a:ea typeface="Calibri"/>
                <a:cs typeface="Calibri"/>
                <a:sym typeface="Calibri"/>
              </a:rPr>
              <a:t>InnoWeek 21 Gray Theme</a:t>
            </a:r>
            <a:endParaRPr/>
          </a:p>
        </p:txBody>
      </p:sp>
      <p:pic>
        <p:nvPicPr>
          <p:cNvPr id="139" name="Google Shape;139;p8"/>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id="140" name="Google Shape;140;p8"/>
          <p:cNvPicPr preferRelativeResize="0"/>
          <p:nvPr/>
        </p:nvPicPr>
        <p:blipFill rotWithShape="1">
          <a:blip r:embed="rId5">
            <a:alphaModFix/>
          </a:blip>
          <a:srcRect b="0" l="0" r="0" t="0"/>
          <a:stretch/>
        </p:blipFill>
        <p:spPr>
          <a:xfrm>
            <a:off x="2533187" y="823088"/>
            <a:ext cx="3637026" cy="3287736"/>
          </a:xfrm>
          <a:prstGeom prst="rect">
            <a:avLst/>
          </a:prstGeom>
          <a:noFill/>
          <a:ln cap="flat" cmpd="sng" w="28575">
            <a:solidFill>
              <a:srgbClr val="320208"/>
            </a:solidFill>
            <a:prstDash val="solid"/>
            <a:round/>
            <a:headEnd len="sm" w="sm" type="none"/>
            <a:tailEnd len="sm" w="sm" type="none"/>
          </a:ln>
        </p:spPr>
      </p:pic>
      <p:pic>
        <p:nvPicPr>
          <p:cNvPr id="141" name="Google Shape;141;p8"/>
          <p:cNvPicPr preferRelativeResize="0"/>
          <p:nvPr/>
        </p:nvPicPr>
        <p:blipFill rotWithShape="1">
          <a:blip r:embed="rId6">
            <a:alphaModFix/>
          </a:blip>
          <a:srcRect b="0" l="0" r="0" t="0"/>
          <a:stretch/>
        </p:blipFill>
        <p:spPr>
          <a:xfrm>
            <a:off x="64533" y="0"/>
            <a:ext cx="2887181" cy="3832649"/>
          </a:xfrm>
          <a:prstGeom prst="rect">
            <a:avLst/>
          </a:prstGeom>
          <a:noFill/>
          <a:ln cap="flat" cmpd="sng" w="28575">
            <a:solidFill>
              <a:srgbClr val="320208"/>
            </a:solidFill>
            <a:prstDash val="solid"/>
            <a:round/>
            <a:headEnd len="sm" w="sm" type="none"/>
            <a:tailEnd len="sm" w="sm" type="none"/>
          </a:ln>
        </p:spPr>
      </p:pic>
      <p:pic>
        <p:nvPicPr>
          <p:cNvPr id="142" name="Google Shape;142;p8"/>
          <p:cNvPicPr preferRelativeResize="0"/>
          <p:nvPr/>
        </p:nvPicPr>
        <p:blipFill rotWithShape="1">
          <a:blip r:embed="rId7">
            <a:alphaModFix/>
          </a:blip>
          <a:srcRect b="0" l="0" r="0" t="0"/>
          <a:stretch/>
        </p:blipFill>
        <p:spPr>
          <a:xfrm>
            <a:off x="6185212" y="691819"/>
            <a:ext cx="2958788" cy="4451681"/>
          </a:xfrm>
          <a:prstGeom prst="rect">
            <a:avLst/>
          </a:prstGeom>
          <a:noFill/>
          <a:ln cap="flat" cmpd="sng" w="28575">
            <a:solidFill>
              <a:srgbClr val="320208"/>
            </a:solidFill>
            <a:prstDash val="solid"/>
            <a:round/>
            <a:headEnd len="sm" w="sm" type="none"/>
            <a:tailEnd len="sm" w="sm" type="none"/>
          </a:ln>
        </p:spPr>
      </p:pic>
      <p:pic>
        <p:nvPicPr>
          <p:cNvPr id="143" name="Google Shape;143;p8"/>
          <p:cNvPicPr preferRelativeResize="0"/>
          <p:nvPr/>
        </p:nvPicPr>
        <p:blipFill rotWithShape="1">
          <a:blip r:embed="rId8">
            <a:alphaModFix/>
          </a:blip>
          <a:srcRect b="0" l="0" r="0" t="0"/>
          <a:stretch/>
        </p:blipFill>
        <p:spPr>
          <a:xfrm>
            <a:off x="342817" y="3617958"/>
            <a:ext cx="3485608" cy="1449403"/>
          </a:xfrm>
          <a:prstGeom prst="rect">
            <a:avLst/>
          </a:prstGeom>
          <a:noFill/>
          <a:ln cap="flat" cmpd="sng" w="9525">
            <a:solidFill>
              <a:srgbClr val="9D0F12"/>
            </a:solidFill>
            <a:prstDash val="solid"/>
            <a:round/>
            <a:headEnd len="sm" w="sm" type="none"/>
            <a:tailEnd len="sm" w="sm" type="none"/>
          </a:ln>
        </p:spPr>
      </p:pic>
      <p:pic>
        <p:nvPicPr>
          <p:cNvPr id="144" name="Google Shape;144;p8"/>
          <p:cNvPicPr preferRelativeResize="0"/>
          <p:nvPr/>
        </p:nvPicPr>
        <p:blipFill rotWithShape="1">
          <a:blip r:embed="rId9">
            <a:alphaModFix/>
          </a:blip>
          <a:srcRect b="0" l="0" r="0" t="0"/>
          <a:stretch/>
        </p:blipFill>
        <p:spPr>
          <a:xfrm>
            <a:off x="2975569" y="2573944"/>
            <a:ext cx="3104249" cy="751556"/>
          </a:xfrm>
          <a:prstGeom prst="rect">
            <a:avLst/>
          </a:prstGeom>
          <a:noFill/>
          <a:ln cap="flat" cmpd="sng" w="28575">
            <a:solidFill>
              <a:srgbClr val="320208"/>
            </a:solidFill>
            <a:prstDash val="solid"/>
            <a:round/>
            <a:headEnd len="sm" w="sm" type="none"/>
            <a:tailEnd len="sm" w="sm" type="none"/>
          </a:ln>
        </p:spPr>
      </p:pic>
      <p:pic>
        <p:nvPicPr>
          <p:cNvPr id="145" name="Google Shape;145;p8"/>
          <p:cNvPicPr preferRelativeResize="0"/>
          <p:nvPr/>
        </p:nvPicPr>
        <p:blipFill rotWithShape="1">
          <a:blip r:embed="rId10">
            <a:alphaModFix/>
          </a:blip>
          <a:srcRect b="0" l="0" r="0" t="0"/>
          <a:stretch/>
        </p:blipFill>
        <p:spPr>
          <a:xfrm>
            <a:off x="4780931" y="131317"/>
            <a:ext cx="4257675" cy="1021556"/>
          </a:xfrm>
          <a:prstGeom prst="rect">
            <a:avLst/>
          </a:prstGeom>
          <a:noFill/>
          <a:ln cap="flat" cmpd="sng" w="28575">
            <a:solidFill>
              <a:srgbClr val="320208"/>
            </a:solidFill>
            <a:prstDash val="solid"/>
            <a:round/>
            <a:headEnd len="sm" w="sm" type="none"/>
            <a:tailEnd len="sm" w="sm" type="none"/>
          </a:ln>
        </p:spPr>
      </p:pic>
      <p:sp>
        <p:nvSpPr>
          <p:cNvPr id="146" name="Google Shape;146;p8"/>
          <p:cNvSpPr/>
          <p:nvPr/>
        </p:nvSpPr>
        <p:spPr>
          <a:xfrm>
            <a:off x="342783" y="3617952"/>
            <a:ext cx="3485700" cy="348075"/>
          </a:xfrm>
          <a:prstGeom prst="rect">
            <a:avLst/>
          </a:prstGeom>
          <a:solidFill>
            <a:srgbClr val="0F2A37"/>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7" name="Google Shape;147;p8"/>
          <p:cNvSpPr/>
          <p:nvPr/>
        </p:nvSpPr>
        <p:spPr>
          <a:xfrm>
            <a:off x="2975569" y="2573944"/>
            <a:ext cx="2295225" cy="193950"/>
          </a:xfrm>
          <a:prstGeom prst="rect">
            <a:avLst/>
          </a:prstGeom>
          <a:solidFill>
            <a:srgbClr val="0F2A37"/>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48" name="Google Shape;148;p8"/>
          <p:cNvSpPr/>
          <p:nvPr/>
        </p:nvSpPr>
        <p:spPr>
          <a:xfrm>
            <a:off x="4780931" y="134250"/>
            <a:ext cx="3104325" cy="240300"/>
          </a:xfrm>
          <a:prstGeom prst="rect">
            <a:avLst/>
          </a:prstGeom>
          <a:solidFill>
            <a:srgbClr val="0F2A37"/>
          </a:solidFill>
          <a:ln cap="flat" cmpd="sng" w="95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grpSp>
        <p:nvGrpSpPr>
          <p:cNvPr id="153" name="Google Shape;153;p27"/>
          <p:cNvGrpSpPr/>
          <p:nvPr/>
        </p:nvGrpSpPr>
        <p:grpSpPr>
          <a:xfrm>
            <a:off x="0" y="-35662"/>
            <a:ext cx="9144000" cy="5179162"/>
            <a:chOff x="0" y="-47550"/>
            <a:chExt cx="12192000" cy="6905549"/>
          </a:xfrm>
        </p:grpSpPr>
        <p:pic>
          <p:nvPicPr>
            <p:cNvPr id="154" name="Google Shape;154;p27"/>
            <p:cNvPicPr preferRelativeResize="0"/>
            <p:nvPr/>
          </p:nvPicPr>
          <p:blipFill rotWithShape="1">
            <a:blip r:embed="rId3">
              <a:alphaModFix/>
            </a:blip>
            <a:srcRect b="0" l="0" r="20967" t="0"/>
            <a:stretch/>
          </p:blipFill>
          <p:spPr>
            <a:xfrm>
              <a:off x="6734250" y="-47550"/>
              <a:ext cx="5457750" cy="6905549"/>
            </a:xfrm>
            <a:prstGeom prst="rect">
              <a:avLst/>
            </a:prstGeom>
            <a:noFill/>
            <a:ln>
              <a:noFill/>
            </a:ln>
          </p:spPr>
        </p:pic>
        <p:pic>
          <p:nvPicPr>
            <p:cNvPr id="155" name="Google Shape;155;p27"/>
            <p:cNvPicPr preferRelativeResize="0"/>
            <p:nvPr/>
          </p:nvPicPr>
          <p:blipFill rotWithShape="1">
            <a:blip r:embed="rId3">
              <a:alphaModFix/>
            </a:blip>
            <a:srcRect b="0" l="0" r="0" t="0"/>
            <a:stretch/>
          </p:blipFill>
          <p:spPr>
            <a:xfrm>
              <a:off x="0" y="-25150"/>
              <a:ext cx="6858000" cy="6858000"/>
            </a:xfrm>
            <a:prstGeom prst="rect">
              <a:avLst/>
            </a:prstGeom>
            <a:noFill/>
            <a:ln>
              <a:noFill/>
            </a:ln>
          </p:spPr>
        </p:pic>
      </p:grpSp>
      <p:sp>
        <p:nvSpPr>
          <p:cNvPr id="156" name="Google Shape;156;p27"/>
          <p:cNvSpPr/>
          <p:nvPr/>
        </p:nvSpPr>
        <p:spPr>
          <a:xfrm>
            <a:off x="3284335" y="4300416"/>
            <a:ext cx="540000" cy="540000"/>
          </a:xfrm>
          <a:prstGeom prst="ellipse">
            <a:avLst/>
          </a:prstGeom>
          <a:solidFill>
            <a:schemeClr val="lt1"/>
          </a:solidFill>
          <a:ln cap="flat" cmpd="sng" w="28575">
            <a:solidFill>
              <a:srgbClr val="820C0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57" name="Google Shape;157;p27"/>
          <p:cNvSpPr/>
          <p:nvPr/>
        </p:nvSpPr>
        <p:spPr>
          <a:xfrm rot="10800000">
            <a:off x="13989194" y="2790134"/>
            <a:ext cx="17494875" cy="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Calibri"/>
              <a:ea typeface="Calibri"/>
              <a:cs typeface="Calibri"/>
              <a:sym typeface="Calibri"/>
            </a:endParaRPr>
          </a:p>
        </p:txBody>
      </p:sp>
      <p:sp>
        <p:nvSpPr>
          <p:cNvPr id="158" name="Google Shape;158;p27"/>
          <p:cNvSpPr/>
          <p:nvPr/>
        </p:nvSpPr>
        <p:spPr>
          <a:xfrm>
            <a:off x="0" y="0"/>
            <a:ext cx="9144000" cy="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Calibri"/>
              <a:ea typeface="Calibri"/>
              <a:cs typeface="Calibri"/>
              <a:sym typeface="Calibri"/>
            </a:endParaRPr>
          </a:p>
        </p:txBody>
      </p:sp>
      <p:sp>
        <p:nvSpPr>
          <p:cNvPr id="159" name="Google Shape;159;p27"/>
          <p:cNvSpPr/>
          <p:nvPr/>
        </p:nvSpPr>
        <p:spPr>
          <a:xfrm>
            <a:off x="3469519" y="1137141"/>
            <a:ext cx="540000" cy="540000"/>
          </a:xfrm>
          <a:prstGeom prst="ellipse">
            <a:avLst/>
          </a:prstGeom>
          <a:solidFill>
            <a:schemeClr val="lt1"/>
          </a:solidFill>
          <a:ln cap="flat" cmpd="sng" w="28575">
            <a:solidFill>
              <a:srgbClr val="820C0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0" name="Google Shape;160;p27"/>
          <p:cNvSpPr txBox="1"/>
          <p:nvPr/>
        </p:nvSpPr>
        <p:spPr>
          <a:xfrm>
            <a:off x="4732033" y="1880513"/>
            <a:ext cx="2649150" cy="540000"/>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rPr b="1" lang="en-US" sz="1200">
                <a:solidFill>
                  <a:srgbClr val="1E1E1E"/>
                </a:solidFill>
              </a:rPr>
              <a:t>Combining the senses of sight and hearing</a:t>
            </a:r>
            <a:endParaRPr b="1" i="0" sz="1200" u="none" cap="none" strike="noStrike">
              <a:solidFill>
                <a:srgbClr val="1E1E1E"/>
              </a:solidFill>
              <a:latin typeface="Arial"/>
              <a:ea typeface="Arial"/>
              <a:cs typeface="Arial"/>
              <a:sym typeface="Arial"/>
            </a:endParaRPr>
          </a:p>
        </p:txBody>
      </p:sp>
      <p:sp>
        <p:nvSpPr>
          <p:cNvPr id="161" name="Google Shape;161;p27"/>
          <p:cNvSpPr txBox="1"/>
          <p:nvPr/>
        </p:nvSpPr>
        <p:spPr>
          <a:xfrm>
            <a:off x="3065968" y="514154"/>
            <a:ext cx="2728350" cy="5400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lang="en-US" sz="1200">
                <a:solidFill>
                  <a:srgbClr val="1E1E1E"/>
                </a:solidFill>
              </a:rPr>
              <a:t>Combining ancient cultural heritage with modern art</a:t>
            </a:r>
            <a:endParaRPr b="0" i="0" sz="1200" u="none" cap="none" strike="noStrike">
              <a:solidFill>
                <a:srgbClr val="1E1E1E"/>
              </a:solidFill>
              <a:latin typeface="Arial"/>
              <a:ea typeface="Arial"/>
              <a:cs typeface="Arial"/>
              <a:sym typeface="Arial"/>
            </a:endParaRPr>
          </a:p>
        </p:txBody>
      </p:sp>
      <p:sp>
        <p:nvSpPr>
          <p:cNvPr id="162" name="Google Shape;162;p27"/>
          <p:cNvSpPr txBox="1"/>
          <p:nvPr/>
        </p:nvSpPr>
        <p:spPr>
          <a:xfrm>
            <a:off x="4082151" y="1248449"/>
            <a:ext cx="4020227" cy="540000"/>
          </a:xfrm>
          <a:prstGeom prst="rect">
            <a:avLst/>
          </a:prstGeom>
          <a:noFill/>
          <a:ln>
            <a:noFill/>
          </a:ln>
        </p:spPr>
        <p:txBody>
          <a:bodyPr anchorCtr="0" anchor="t" bIns="68550" lIns="68550" spcFirstLastPara="1" rIns="68550" wrap="square" tIns="68550">
            <a:noAutofit/>
          </a:bodyPr>
          <a:lstStyle/>
          <a:p>
            <a:pPr indent="0" lvl="0" marL="0" marR="0" rtl="0" algn="l">
              <a:lnSpc>
                <a:spcPct val="100000"/>
              </a:lnSpc>
              <a:spcBef>
                <a:spcPts val="0"/>
              </a:spcBef>
              <a:spcAft>
                <a:spcPts val="0"/>
              </a:spcAft>
              <a:buNone/>
            </a:pPr>
            <a:r>
              <a:rPr lang="en-US" sz="1200">
                <a:solidFill>
                  <a:srgbClr val="1E1E1E"/>
                </a:solidFill>
              </a:rPr>
              <a:t>Research-based innovation artwork</a:t>
            </a:r>
            <a:endParaRPr b="0" i="0" sz="1200" u="none" cap="none" strike="noStrike">
              <a:solidFill>
                <a:srgbClr val="1E1E1E"/>
              </a:solidFill>
              <a:latin typeface="Arial"/>
              <a:ea typeface="Arial"/>
              <a:cs typeface="Arial"/>
              <a:sym typeface="Arial"/>
            </a:endParaRPr>
          </a:p>
        </p:txBody>
      </p:sp>
      <p:sp>
        <p:nvSpPr>
          <p:cNvPr id="163" name="Google Shape;163;p27"/>
          <p:cNvSpPr/>
          <p:nvPr/>
        </p:nvSpPr>
        <p:spPr>
          <a:xfrm>
            <a:off x="474226" y="1437416"/>
            <a:ext cx="3069225" cy="3031425"/>
          </a:xfrm>
          <a:prstGeom prst="ellipse">
            <a:avLst/>
          </a:prstGeom>
          <a:noFill/>
          <a:ln cap="flat" cmpd="sng" w="19050">
            <a:solidFill>
              <a:srgbClr val="820C0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4" name="Google Shape;164;p27"/>
          <p:cNvSpPr/>
          <p:nvPr/>
        </p:nvSpPr>
        <p:spPr>
          <a:xfrm>
            <a:off x="644744" y="1605829"/>
            <a:ext cx="2728350" cy="2694600"/>
          </a:xfrm>
          <a:prstGeom prst="ellipse">
            <a:avLst/>
          </a:prstGeom>
          <a:solidFill>
            <a:srgbClr val="820C0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165" name="Google Shape;165;p27"/>
          <p:cNvPicPr preferRelativeResize="0"/>
          <p:nvPr/>
        </p:nvPicPr>
        <p:blipFill rotWithShape="1">
          <a:blip r:embed="rId4">
            <a:alphaModFix/>
          </a:blip>
          <a:srcRect b="36330" l="0" r="36338" t="0"/>
          <a:stretch/>
        </p:blipFill>
        <p:spPr>
          <a:xfrm>
            <a:off x="815263" y="1774241"/>
            <a:ext cx="2387250" cy="2357775"/>
          </a:xfrm>
          <a:prstGeom prst="ellipse">
            <a:avLst/>
          </a:prstGeom>
          <a:noFill/>
          <a:ln>
            <a:noFill/>
          </a:ln>
        </p:spPr>
      </p:pic>
      <p:sp>
        <p:nvSpPr>
          <p:cNvPr id="166" name="Google Shape;166;p27"/>
          <p:cNvSpPr/>
          <p:nvPr/>
        </p:nvSpPr>
        <p:spPr>
          <a:xfrm>
            <a:off x="2254013" y="1380086"/>
            <a:ext cx="170550" cy="168525"/>
          </a:xfrm>
          <a:prstGeom prst="ellipse">
            <a:avLst/>
          </a:prstGeom>
          <a:solidFill>
            <a:srgbClr val="820C0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7" name="Google Shape;167;p27"/>
          <p:cNvSpPr/>
          <p:nvPr/>
        </p:nvSpPr>
        <p:spPr>
          <a:xfrm>
            <a:off x="2964519" y="1774238"/>
            <a:ext cx="170550" cy="168525"/>
          </a:xfrm>
          <a:prstGeom prst="ellipse">
            <a:avLst/>
          </a:prstGeom>
          <a:solidFill>
            <a:srgbClr val="820C0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8" name="Google Shape;168;p27"/>
          <p:cNvSpPr/>
          <p:nvPr/>
        </p:nvSpPr>
        <p:spPr>
          <a:xfrm>
            <a:off x="3373032" y="2343446"/>
            <a:ext cx="170550" cy="168525"/>
          </a:xfrm>
          <a:prstGeom prst="ellipse">
            <a:avLst/>
          </a:prstGeom>
          <a:solidFill>
            <a:srgbClr val="820C0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69" name="Google Shape;169;p27"/>
          <p:cNvSpPr/>
          <p:nvPr/>
        </p:nvSpPr>
        <p:spPr>
          <a:xfrm>
            <a:off x="3469069" y="3038402"/>
            <a:ext cx="170550" cy="168525"/>
          </a:xfrm>
          <a:prstGeom prst="ellipse">
            <a:avLst/>
          </a:prstGeom>
          <a:solidFill>
            <a:srgbClr val="820C0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70" name="Google Shape;170;p27"/>
          <p:cNvSpPr/>
          <p:nvPr/>
        </p:nvSpPr>
        <p:spPr>
          <a:xfrm>
            <a:off x="4056254" y="1907231"/>
            <a:ext cx="540000" cy="540000"/>
          </a:xfrm>
          <a:prstGeom prst="ellipse">
            <a:avLst/>
          </a:prstGeom>
          <a:solidFill>
            <a:schemeClr val="lt1"/>
          </a:solidFill>
          <a:ln cap="flat" cmpd="sng" w="28575">
            <a:solidFill>
              <a:srgbClr val="820C0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71" name="Google Shape;171;p27"/>
          <p:cNvSpPr/>
          <p:nvPr/>
        </p:nvSpPr>
        <p:spPr>
          <a:xfrm>
            <a:off x="2305255" y="539852"/>
            <a:ext cx="540000" cy="540000"/>
          </a:xfrm>
          <a:prstGeom prst="ellipse">
            <a:avLst/>
          </a:prstGeom>
          <a:solidFill>
            <a:schemeClr val="lt1"/>
          </a:solidFill>
          <a:ln cap="flat" cmpd="sng" w="28575">
            <a:solidFill>
              <a:srgbClr val="820C0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72" name="Google Shape;172;p27"/>
          <p:cNvSpPr/>
          <p:nvPr/>
        </p:nvSpPr>
        <p:spPr>
          <a:xfrm>
            <a:off x="3875391" y="3567685"/>
            <a:ext cx="540000" cy="540000"/>
          </a:xfrm>
          <a:prstGeom prst="ellipse">
            <a:avLst/>
          </a:prstGeom>
          <a:solidFill>
            <a:schemeClr val="lt1"/>
          </a:solidFill>
          <a:ln cap="flat" cmpd="sng" w="28575">
            <a:solidFill>
              <a:srgbClr val="820C0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73" name="Google Shape;173;p27"/>
          <p:cNvSpPr txBox="1"/>
          <p:nvPr/>
        </p:nvSpPr>
        <p:spPr>
          <a:xfrm>
            <a:off x="4163175" y="4365319"/>
            <a:ext cx="3125475" cy="540000"/>
          </a:xfrm>
          <a:prstGeom prst="rect">
            <a:avLst/>
          </a:prstGeom>
          <a:noFill/>
          <a:ln>
            <a:noFill/>
          </a:ln>
        </p:spPr>
        <p:txBody>
          <a:bodyPr anchorCtr="0" anchor="t" bIns="68550" lIns="68550" spcFirstLastPara="1" rIns="68550" wrap="square" tIns="68550">
            <a:noAutofit/>
          </a:bodyPr>
          <a:lstStyle/>
          <a:p>
            <a:pPr indent="0" lvl="0" marL="0" marR="0" rtl="0" algn="l">
              <a:lnSpc>
                <a:spcPct val="115000"/>
              </a:lnSpc>
              <a:spcBef>
                <a:spcPts val="0"/>
              </a:spcBef>
              <a:spcAft>
                <a:spcPts val="750"/>
              </a:spcAft>
              <a:buNone/>
            </a:pPr>
            <a:r>
              <a:rPr lang="en-US" sz="1200">
                <a:solidFill>
                  <a:srgbClr val="1E1E1E"/>
                </a:solidFill>
              </a:rPr>
              <a:t>Promoting the development of cultural heritage-based tourism</a:t>
            </a:r>
            <a:endParaRPr b="0" i="0" sz="1200" u="none" cap="none" strike="noStrike">
              <a:solidFill>
                <a:srgbClr val="1E1E1E"/>
              </a:solidFill>
              <a:latin typeface="Arial"/>
              <a:ea typeface="Arial"/>
              <a:cs typeface="Arial"/>
              <a:sym typeface="Arial"/>
            </a:endParaRPr>
          </a:p>
        </p:txBody>
      </p:sp>
      <p:pic>
        <p:nvPicPr>
          <p:cNvPr id="174" name="Google Shape;174;p27"/>
          <p:cNvPicPr preferRelativeResize="0"/>
          <p:nvPr/>
        </p:nvPicPr>
        <p:blipFill rotWithShape="1">
          <a:blip r:embed="rId5">
            <a:alphaModFix/>
          </a:blip>
          <a:srcRect b="0" l="0" r="0" t="0"/>
          <a:stretch/>
        </p:blipFill>
        <p:spPr>
          <a:xfrm>
            <a:off x="3603638" y="1249303"/>
            <a:ext cx="271759" cy="315675"/>
          </a:xfrm>
          <a:prstGeom prst="rect">
            <a:avLst/>
          </a:prstGeom>
          <a:noFill/>
          <a:ln>
            <a:noFill/>
          </a:ln>
        </p:spPr>
      </p:pic>
      <p:pic>
        <p:nvPicPr>
          <p:cNvPr id="175" name="Google Shape;175;p27"/>
          <p:cNvPicPr preferRelativeResize="0"/>
          <p:nvPr/>
        </p:nvPicPr>
        <p:blipFill rotWithShape="1">
          <a:blip r:embed="rId6">
            <a:alphaModFix/>
          </a:blip>
          <a:srcRect b="0" l="0" r="0" t="0"/>
          <a:stretch/>
        </p:blipFill>
        <p:spPr>
          <a:xfrm flipH="1">
            <a:off x="4135405" y="2068172"/>
            <a:ext cx="381731" cy="218132"/>
          </a:xfrm>
          <a:prstGeom prst="rect">
            <a:avLst/>
          </a:prstGeom>
          <a:noFill/>
          <a:ln>
            <a:noFill/>
          </a:ln>
        </p:spPr>
      </p:pic>
      <p:pic>
        <p:nvPicPr>
          <p:cNvPr id="176" name="Google Shape;176;p27"/>
          <p:cNvPicPr preferRelativeResize="0"/>
          <p:nvPr/>
        </p:nvPicPr>
        <p:blipFill rotWithShape="1">
          <a:blip r:embed="rId7">
            <a:alphaModFix/>
          </a:blip>
          <a:srcRect b="0" l="0" r="0" t="0"/>
          <a:stretch/>
        </p:blipFill>
        <p:spPr>
          <a:xfrm>
            <a:off x="2323367" y="685188"/>
            <a:ext cx="487869" cy="315675"/>
          </a:xfrm>
          <a:prstGeom prst="rect">
            <a:avLst/>
          </a:prstGeom>
          <a:noFill/>
          <a:ln>
            <a:noFill/>
          </a:ln>
        </p:spPr>
      </p:pic>
      <p:pic>
        <p:nvPicPr>
          <p:cNvPr id="177" name="Google Shape;177;p27"/>
          <p:cNvPicPr preferRelativeResize="0"/>
          <p:nvPr/>
        </p:nvPicPr>
        <p:blipFill rotWithShape="1">
          <a:blip r:embed="rId8">
            <a:alphaModFix/>
          </a:blip>
          <a:srcRect b="0" l="0" r="0" t="0"/>
          <a:stretch/>
        </p:blipFill>
        <p:spPr>
          <a:xfrm>
            <a:off x="3310406" y="4326488"/>
            <a:ext cx="487875" cy="487875"/>
          </a:xfrm>
          <a:prstGeom prst="rect">
            <a:avLst/>
          </a:prstGeom>
          <a:noFill/>
          <a:ln>
            <a:noFill/>
          </a:ln>
        </p:spPr>
      </p:pic>
      <p:sp>
        <p:nvSpPr>
          <p:cNvPr id="178" name="Google Shape;178;p27"/>
          <p:cNvSpPr/>
          <p:nvPr/>
        </p:nvSpPr>
        <p:spPr>
          <a:xfrm>
            <a:off x="4128329" y="2793375"/>
            <a:ext cx="540000" cy="540000"/>
          </a:xfrm>
          <a:prstGeom prst="ellipse">
            <a:avLst/>
          </a:prstGeom>
          <a:solidFill>
            <a:schemeClr val="lt1"/>
          </a:solidFill>
          <a:ln cap="flat" cmpd="sng" w="28575">
            <a:solidFill>
              <a:srgbClr val="820C0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179" name="Google Shape;179;p27"/>
          <p:cNvPicPr preferRelativeResize="0"/>
          <p:nvPr/>
        </p:nvPicPr>
        <p:blipFill rotWithShape="1">
          <a:blip r:embed="rId9">
            <a:alphaModFix/>
          </a:blip>
          <a:srcRect b="0" l="0" r="0" t="0"/>
          <a:stretch/>
        </p:blipFill>
        <p:spPr>
          <a:xfrm>
            <a:off x="4237661" y="2859669"/>
            <a:ext cx="170550" cy="407425"/>
          </a:xfrm>
          <a:prstGeom prst="rect">
            <a:avLst/>
          </a:prstGeom>
          <a:noFill/>
          <a:ln>
            <a:noFill/>
          </a:ln>
        </p:spPr>
      </p:pic>
      <p:pic>
        <p:nvPicPr>
          <p:cNvPr id="180" name="Google Shape;180;p27"/>
          <p:cNvPicPr preferRelativeResize="0"/>
          <p:nvPr/>
        </p:nvPicPr>
        <p:blipFill rotWithShape="1">
          <a:blip r:embed="rId10">
            <a:alphaModFix/>
          </a:blip>
          <a:srcRect b="0" l="0" r="0" t="0"/>
          <a:stretch/>
        </p:blipFill>
        <p:spPr>
          <a:xfrm>
            <a:off x="4382694" y="2866941"/>
            <a:ext cx="170550" cy="392875"/>
          </a:xfrm>
          <a:prstGeom prst="rect">
            <a:avLst/>
          </a:prstGeom>
          <a:noFill/>
          <a:ln>
            <a:noFill/>
          </a:ln>
        </p:spPr>
      </p:pic>
      <p:sp>
        <p:nvSpPr>
          <p:cNvPr id="181" name="Google Shape;181;p27"/>
          <p:cNvSpPr txBox="1"/>
          <p:nvPr/>
        </p:nvSpPr>
        <p:spPr>
          <a:xfrm>
            <a:off x="4841063" y="2757113"/>
            <a:ext cx="3617325" cy="540000"/>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rPr lang="en-US" sz="1200">
                <a:solidFill>
                  <a:srgbClr val="1E1E1E"/>
                </a:solidFill>
              </a:rPr>
              <a:t>Engage with the public, youth, and local communities to advocate for the significance and conservation of cultural heritage</a:t>
            </a:r>
            <a:endParaRPr b="0" i="0" sz="1200" u="none" cap="none" strike="noStrike">
              <a:solidFill>
                <a:srgbClr val="1E1E1E"/>
              </a:solidFill>
              <a:latin typeface="Arial"/>
              <a:ea typeface="Arial"/>
              <a:cs typeface="Arial"/>
              <a:sym typeface="Arial"/>
            </a:endParaRPr>
          </a:p>
        </p:txBody>
      </p:sp>
      <p:sp>
        <p:nvSpPr>
          <p:cNvPr id="182" name="Google Shape;182;p27"/>
          <p:cNvSpPr/>
          <p:nvPr/>
        </p:nvSpPr>
        <p:spPr>
          <a:xfrm>
            <a:off x="3259669" y="3639584"/>
            <a:ext cx="170550" cy="168525"/>
          </a:xfrm>
          <a:prstGeom prst="ellipse">
            <a:avLst/>
          </a:prstGeom>
          <a:solidFill>
            <a:srgbClr val="820C0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183" name="Google Shape;183;p27"/>
          <p:cNvSpPr txBox="1"/>
          <p:nvPr/>
        </p:nvSpPr>
        <p:spPr>
          <a:xfrm>
            <a:off x="4611169" y="3543244"/>
            <a:ext cx="3208950" cy="540000"/>
          </a:xfrm>
          <a:prstGeom prst="rect">
            <a:avLst/>
          </a:prstGeom>
          <a:noFill/>
          <a:ln>
            <a:noFill/>
          </a:ln>
        </p:spPr>
        <p:txBody>
          <a:bodyPr anchorCtr="0" anchor="ctr" bIns="68550" lIns="68550" spcFirstLastPara="1" rIns="68550" wrap="square" tIns="68550">
            <a:noAutofit/>
          </a:bodyPr>
          <a:lstStyle/>
          <a:p>
            <a:pPr indent="0" lvl="0" marL="0" rtl="0" algn="l">
              <a:lnSpc>
                <a:spcPct val="115000"/>
              </a:lnSpc>
              <a:spcBef>
                <a:spcPts val="0"/>
              </a:spcBef>
              <a:spcAft>
                <a:spcPts val="0"/>
              </a:spcAft>
              <a:buSzPts val="1100"/>
              <a:buNone/>
            </a:pPr>
            <a:r>
              <a:rPr lang="en-US" sz="1200">
                <a:solidFill>
                  <a:srgbClr val="1E1E1E"/>
                </a:solidFill>
              </a:rPr>
              <a:t>Providing support for young artists and fostering the arts and culture industry</a:t>
            </a:r>
            <a:endParaRPr sz="1200">
              <a:solidFill>
                <a:srgbClr val="1E1E1E"/>
              </a:solidFill>
            </a:endParaRPr>
          </a:p>
        </p:txBody>
      </p:sp>
      <p:pic>
        <p:nvPicPr>
          <p:cNvPr id="184" name="Google Shape;184;p27"/>
          <p:cNvPicPr preferRelativeResize="0"/>
          <p:nvPr/>
        </p:nvPicPr>
        <p:blipFill rotWithShape="1">
          <a:blip r:embed="rId11">
            <a:alphaModFix/>
          </a:blip>
          <a:srcRect b="0" l="0" r="0" t="0"/>
          <a:stretch/>
        </p:blipFill>
        <p:spPr>
          <a:xfrm>
            <a:off x="3954542" y="3622388"/>
            <a:ext cx="381731" cy="381745"/>
          </a:xfrm>
          <a:prstGeom prst="rect">
            <a:avLst/>
          </a:prstGeom>
          <a:noFill/>
          <a:ln>
            <a:noFill/>
          </a:ln>
        </p:spPr>
      </p:pic>
      <p:sp>
        <p:nvSpPr>
          <p:cNvPr id="185" name="Google Shape;185;p27"/>
          <p:cNvSpPr/>
          <p:nvPr/>
        </p:nvSpPr>
        <p:spPr>
          <a:xfrm>
            <a:off x="2793975" y="4132015"/>
            <a:ext cx="170550" cy="168525"/>
          </a:xfrm>
          <a:prstGeom prst="ellipse">
            <a:avLst/>
          </a:prstGeom>
          <a:solidFill>
            <a:srgbClr val="820C0F"/>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cxnSp>
        <p:nvCxnSpPr>
          <p:cNvPr id="186" name="Google Shape;186;p27"/>
          <p:cNvCxnSpPr/>
          <p:nvPr/>
        </p:nvCxnSpPr>
        <p:spPr>
          <a:xfrm rot="10800000">
            <a:off x="0" y="238181"/>
            <a:ext cx="8863149" cy="0"/>
          </a:xfrm>
          <a:prstGeom prst="straightConnector1">
            <a:avLst/>
          </a:prstGeom>
          <a:noFill/>
          <a:ln cap="flat" cmpd="sng" w="38100">
            <a:solidFill>
              <a:srgbClr val="971BB1"/>
            </a:solidFill>
            <a:prstDash val="solid"/>
            <a:round/>
            <a:headEnd len="sm" w="sm" type="none"/>
            <a:tailEnd len="sm" w="sm" type="none"/>
          </a:ln>
          <a:effectLst>
            <a:outerShdw blurRad="40000" rotWithShape="0" dir="5400000" dist="23000">
              <a:srgbClr val="000000">
                <a:alpha val="34509"/>
              </a:srgbClr>
            </a:outerShdw>
          </a:effectLst>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pSp>
        <p:nvGrpSpPr>
          <p:cNvPr id="191" name="Google Shape;191;p28"/>
          <p:cNvGrpSpPr/>
          <p:nvPr/>
        </p:nvGrpSpPr>
        <p:grpSpPr>
          <a:xfrm>
            <a:off x="-188624" y="-11"/>
            <a:ext cx="9229181" cy="5143665"/>
            <a:chOff x="-1500" y="-482753"/>
            <a:chExt cx="12305574" cy="7340752"/>
          </a:xfrm>
        </p:grpSpPr>
        <p:pic>
          <p:nvPicPr>
            <p:cNvPr id="192" name="Google Shape;192;p28"/>
            <p:cNvPicPr preferRelativeResize="0"/>
            <p:nvPr/>
          </p:nvPicPr>
          <p:blipFill rotWithShape="1">
            <a:blip r:embed="rId3">
              <a:alphaModFix/>
            </a:blip>
            <a:srcRect b="0" l="0" r="16845" t="0"/>
            <a:stretch/>
          </p:blipFill>
          <p:spPr>
            <a:xfrm>
              <a:off x="-1500" y="-482750"/>
              <a:ext cx="6104074" cy="7340749"/>
            </a:xfrm>
            <a:prstGeom prst="rect">
              <a:avLst/>
            </a:prstGeom>
            <a:noFill/>
            <a:ln>
              <a:noFill/>
            </a:ln>
          </p:spPr>
        </p:pic>
        <p:pic>
          <p:nvPicPr>
            <p:cNvPr id="193" name="Google Shape;193;p28"/>
            <p:cNvPicPr preferRelativeResize="0"/>
            <p:nvPr/>
          </p:nvPicPr>
          <p:blipFill rotWithShape="1">
            <a:blip r:embed="rId3">
              <a:alphaModFix/>
            </a:blip>
            <a:srcRect b="0" l="0" r="16845" t="0"/>
            <a:stretch/>
          </p:blipFill>
          <p:spPr>
            <a:xfrm>
              <a:off x="6200000" y="-482753"/>
              <a:ext cx="6104074" cy="7340752"/>
            </a:xfrm>
            <a:prstGeom prst="rect">
              <a:avLst/>
            </a:prstGeom>
            <a:noFill/>
            <a:ln>
              <a:noFill/>
            </a:ln>
          </p:spPr>
        </p:pic>
      </p:grpSp>
      <p:sp>
        <p:nvSpPr>
          <p:cNvPr id="194" name="Google Shape;194;p28"/>
          <p:cNvSpPr/>
          <p:nvPr/>
        </p:nvSpPr>
        <p:spPr>
          <a:xfrm rot="10800000">
            <a:off x="13989194" y="2790134"/>
            <a:ext cx="17494875" cy="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Calibri"/>
              <a:ea typeface="Calibri"/>
              <a:cs typeface="Calibri"/>
              <a:sym typeface="Calibri"/>
            </a:endParaRPr>
          </a:p>
        </p:txBody>
      </p:sp>
      <p:sp>
        <p:nvSpPr>
          <p:cNvPr id="195" name="Google Shape;195;p28"/>
          <p:cNvSpPr/>
          <p:nvPr/>
        </p:nvSpPr>
        <p:spPr>
          <a:xfrm>
            <a:off x="0" y="0"/>
            <a:ext cx="9144000" cy="0"/>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None/>
            </a:pPr>
            <a:r>
              <a:t/>
            </a:r>
            <a:endParaRPr b="0" i="0" sz="1350" u="none" cap="none" strike="noStrike">
              <a:solidFill>
                <a:schemeClr val="dk1"/>
              </a:solidFill>
              <a:latin typeface="Calibri"/>
              <a:ea typeface="Calibri"/>
              <a:cs typeface="Calibri"/>
              <a:sym typeface="Calibri"/>
            </a:endParaRPr>
          </a:p>
        </p:txBody>
      </p:sp>
      <p:sp>
        <p:nvSpPr>
          <p:cNvPr id="196" name="Google Shape;196;p28"/>
          <p:cNvSpPr txBox="1"/>
          <p:nvPr>
            <p:ph idx="1" type="body"/>
          </p:nvPr>
        </p:nvSpPr>
        <p:spPr>
          <a:xfrm>
            <a:off x="4363574" y="735638"/>
            <a:ext cx="713475" cy="574425"/>
          </a:xfrm>
          <a:prstGeom prst="rect">
            <a:avLst/>
          </a:prstGeom>
          <a:noFill/>
          <a:ln>
            <a:noFill/>
          </a:ln>
        </p:spPr>
        <p:txBody>
          <a:bodyPr anchorCtr="0" anchor="ctr" bIns="34275" lIns="68550" spcFirstLastPara="1" rIns="68550" wrap="square" tIns="34275">
            <a:normAutofit fontScale="85000" lnSpcReduction="20000"/>
          </a:bodyPr>
          <a:lstStyle/>
          <a:p>
            <a:pPr indent="0" lvl="0" marL="0" rtl="0" algn="ctr">
              <a:lnSpc>
                <a:spcPct val="100000"/>
              </a:lnSpc>
              <a:spcBef>
                <a:spcPts val="750"/>
              </a:spcBef>
              <a:spcAft>
                <a:spcPts val="0"/>
              </a:spcAft>
              <a:buSzPct val="87843"/>
              <a:buNone/>
            </a:pPr>
            <a:r>
              <a:rPr b="1" lang="en-US" sz="3750">
                <a:solidFill>
                  <a:srgbClr val="870A22"/>
                </a:solidFill>
                <a:latin typeface="Arial"/>
                <a:ea typeface="Arial"/>
                <a:cs typeface="Arial"/>
                <a:sym typeface="Arial"/>
              </a:rPr>
              <a:t>1</a:t>
            </a:r>
            <a:endParaRPr b="1" sz="2250">
              <a:solidFill>
                <a:srgbClr val="870A22"/>
              </a:solidFill>
              <a:latin typeface="Arial"/>
              <a:ea typeface="Arial"/>
              <a:cs typeface="Arial"/>
              <a:sym typeface="Arial"/>
            </a:endParaRPr>
          </a:p>
        </p:txBody>
      </p:sp>
      <p:sp>
        <p:nvSpPr>
          <p:cNvPr id="197" name="Google Shape;197;p28"/>
          <p:cNvSpPr txBox="1"/>
          <p:nvPr>
            <p:ph idx="1" type="body"/>
          </p:nvPr>
        </p:nvSpPr>
        <p:spPr>
          <a:xfrm>
            <a:off x="4363574" y="1875985"/>
            <a:ext cx="713475" cy="574425"/>
          </a:xfrm>
          <a:prstGeom prst="rect">
            <a:avLst/>
          </a:prstGeom>
          <a:noFill/>
          <a:ln>
            <a:noFill/>
          </a:ln>
        </p:spPr>
        <p:txBody>
          <a:bodyPr anchorCtr="0" anchor="ctr" bIns="34275" lIns="68550" spcFirstLastPara="1" rIns="68550" wrap="square" tIns="34275">
            <a:normAutofit fontScale="85000" lnSpcReduction="20000"/>
          </a:bodyPr>
          <a:lstStyle/>
          <a:p>
            <a:pPr indent="0" lvl="0" marL="0" rtl="0" algn="ctr">
              <a:lnSpc>
                <a:spcPct val="100000"/>
              </a:lnSpc>
              <a:spcBef>
                <a:spcPts val="750"/>
              </a:spcBef>
              <a:spcAft>
                <a:spcPts val="0"/>
              </a:spcAft>
              <a:buSzPct val="87843"/>
              <a:buNone/>
            </a:pPr>
            <a:r>
              <a:rPr b="1" lang="en-US" sz="3750">
                <a:solidFill>
                  <a:srgbClr val="870A22"/>
                </a:solidFill>
                <a:latin typeface="Arial"/>
                <a:ea typeface="Arial"/>
                <a:cs typeface="Arial"/>
                <a:sym typeface="Arial"/>
              </a:rPr>
              <a:t>2</a:t>
            </a:r>
            <a:endParaRPr b="1" sz="2250">
              <a:solidFill>
                <a:srgbClr val="870A22"/>
              </a:solidFill>
              <a:latin typeface="Arial"/>
              <a:ea typeface="Arial"/>
              <a:cs typeface="Arial"/>
              <a:sym typeface="Arial"/>
            </a:endParaRPr>
          </a:p>
        </p:txBody>
      </p:sp>
      <p:sp>
        <p:nvSpPr>
          <p:cNvPr id="198" name="Google Shape;198;p28"/>
          <p:cNvSpPr txBox="1"/>
          <p:nvPr>
            <p:ph idx="1" type="body"/>
          </p:nvPr>
        </p:nvSpPr>
        <p:spPr>
          <a:xfrm>
            <a:off x="4400099" y="3988229"/>
            <a:ext cx="713475" cy="574425"/>
          </a:xfrm>
          <a:prstGeom prst="rect">
            <a:avLst/>
          </a:prstGeom>
          <a:noFill/>
          <a:ln>
            <a:noFill/>
          </a:ln>
        </p:spPr>
        <p:txBody>
          <a:bodyPr anchorCtr="0" anchor="ctr" bIns="34275" lIns="68550" spcFirstLastPara="1" rIns="68550" wrap="square" tIns="34275">
            <a:normAutofit fontScale="85000" lnSpcReduction="20000"/>
          </a:bodyPr>
          <a:lstStyle/>
          <a:p>
            <a:pPr indent="0" lvl="0" marL="0" rtl="0" algn="ctr">
              <a:lnSpc>
                <a:spcPct val="100000"/>
              </a:lnSpc>
              <a:spcBef>
                <a:spcPts val="750"/>
              </a:spcBef>
              <a:spcAft>
                <a:spcPts val="0"/>
              </a:spcAft>
              <a:buSzPct val="87843"/>
              <a:buNone/>
            </a:pPr>
            <a:r>
              <a:rPr b="1" lang="en-US" sz="3750">
                <a:solidFill>
                  <a:srgbClr val="870A22"/>
                </a:solidFill>
                <a:latin typeface="Arial"/>
                <a:ea typeface="Arial"/>
                <a:cs typeface="Arial"/>
                <a:sym typeface="Arial"/>
              </a:rPr>
              <a:t>3</a:t>
            </a:r>
            <a:endParaRPr b="1" sz="2250">
              <a:solidFill>
                <a:srgbClr val="870A22"/>
              </a:solidFill>
              <a:latin typeface="Arial"/>
              <a:ea typeface="Arial"/>
              <a:cs typeface="Arial"/>
              <a:sym typeface="Arial"/>
            </a:endParaRPr>
          </a:p>
        </p:txBody>
      </p:sp>
      <p:cxnSp>
        <p:nvCxnSpPr>
          <p:cNvPr id="199" name="Google Shape;199;p28"/>
          <p:cNvCxnSpPr/>
          <p:nvPr/>
        </p:nvCxnSpPr>
        <p:spPr>
          <a:xfrm rot="10800000">
            <a:off x="5028457" y="672193"/>
            <a:ext cx="3825" cy="701325"/>
          </a:xfrm>
          <a:prstGeom prst="straightConnector1">
            <a:avLst/>
          </a:prstGeom>
          <a:noFill/>
          <a:ln cap="flat" cmpd="sng" w="19050">
            <a:solidFill>
              <a:srgbClr val="870A22"/>
            </a:solidFill>
            <a:prstDash val="solid"/>
            <a:round/>
            <a:headEnd len="sm" w="sm" type="none"/>
            <a:tailEnd len="sm" w="sm" type="none"/>
          </a:ln>
        </p:spPr>
      </p:cxnSp>
      <p:cxnSp>
        <p:nvCxnSpPr>
          <p:cNvPr id="200" name="Google Shape;200;p28"/>
          <p:cNvCxnSpPr/>
          <p:nvPr/>
        </p:nvCxnSpPr>
        <p:spPr>
          <a:xfrm rot="10800000">
            <a:off x="5028457" y="1812540"/>
            <a:ext cx="3825" cy="701325"/>
          </a:xfrm>
          <a:prstGeom prst="straightConnector1">
            <a:avLst/>
          </a:prstGeom>
          <a:noFill/>
          <a:ln cap="flat" cmpd="sng" w="19050">
            <a:solidFill>
              <a:srgbClr val="870A22"/>
            </a:solidFill>
            <a:prstDash val="solid"/>
            <a:round/>
            <a:headEnd len="sm" w="sm" type="none"/>
            <a:tailEnd len="sm" w="sm" type="none"/>
          </a:ln>
        </p:spPr>
      </p:cxnSp>
      <p:cxnSp>
        <p:nvCxnSpPr>
          <p:cNvPr id="201" name="Google Shape;201;p28"/>
          <p:cNvCxnSpPr/>
          <p:nvPr/>
        </p:nvCxnSpPr>
        <p:spPr>
          <a:xfrm rot="10800000">
            <a:off x="5064982" y="3924784"/>
            <a:ext cx="3825" cy="701325"/>
          </a:xfrm>
          <a:prstGeom prst="straightConnector1">
            <a:avLst/>
          </a:prstGeom>
          <a:noFill/>
          <a:ln cap="flat" cmpd="sng" w="19050">
            <a:solidFill>
              <a:srgbClr val="870A22"/>
            </a:solidFill>
            <a:prstDash val="solid"/>
            <a:round/>
            <a:headEnd len="sm" w="sm" type="none"/>
            <a:tailEnd len="sm" w="sm" type="none"/>
          </a:ln>
        </p:spPr>
      </p:cxnSp>
      <p:sp>
        <p:nvSpPr>
          <p:cNvPr id="202" name="Google Shape;202;p28"/>
          <p:cNvSpPr txBox="1"/>
          <p:nvPr/>
        </p:nvSpPr>
        <p:spPr>
          <a:xfrm>
            <a:off x="5124694" y="672188"/>
            <a:ext cx="2375400" cy="780900"/>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rPr b="1" lang="en-US" sz="1350">
                <a:solidFill>
                  <a:srgbClr val="870A22"/>
                </a:solidFill>
              </a:rPr>
              <a:t>INVERTED TRIANGLE</a:t>
            </a:r>
            <a:r>
              <a:rPr b="1" i="0" lang="en-US" sz="1350" u="none" cap="none" strike="noStrike">
                <a:solidFill>
                  <a:srgbClr val="870A22"/>
                </a:solidFill>
                <a:latin typeface="Arial"/>
                <a:ea typeface="Arial"/>
                <a:cs typeface="Arial"/>
                <a:sym typeface="Arial"/>
              </a:rPr>
              <a:t> </a:t>
            </a:r>
            <a:endParaRPr b="1" i="0" sz="1350" u="none" cap="none" strike="noStrike">
              <a:solidFill>
                <a:srgbClr val="870A22"/>
              </a:solidFill>
              <a:latin typeface="Arial"/>
              <a:ea typeface="Arial"/>
              <a:cs typeface="Arial"/>
              <a:sym typeface="Arial"/>
            </a:endParaRPr>
          </a:p>
          <a:p>
            <a:pPr indent="0" lvl="0" marL="0" marR="0" rtl="0" algn="l">
              <a:lnSpc>
                <a:spcPct val="100000"/>
              </a:lnSpc>
              <a:spcBef>
                <a:spcPts val="0"/>
              </a:spcBef>
              <a:spcAft>
                <a:spcPts val="0"/>
              </a:spcAft>
              <a:buNone/>
            </a:pPr>
            <a:r>
              <a:rPr lang="en-US" sz="1350">
                <a:solidFill>
                  <a:schemeClr val="dk1"/>
                </a:solidFill>
              </a:rPr>
              <a:t>ETHNO MODERN DANCE PERFORMANCE</a:t>
            </a:r>
            <a:r>
              <a:rPr b="0" i="0" lang="en-US" sz="1350" u="none" cap="none" strike="noStrik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en-US" sz="1350" u="none" cap="none" strike="noStrike">
                <a:solidFill>
                  <a:schemeClr val="dk1"/>
                </a:solidFill>
                <a:latin typeface="Arial"/>
                <a:ea typeface="Arial"/>
                <a:cs typeface="Arial"/>
                <a:sym typeface="Arial"/>
              </a:rPr>
              <a:t>2016 </a:t>
            </a:r>
            <a:endParaRPr b="0" i="0" sz="1350" u="none" cap="none" strike="noStrike">
              <a:solidFill>
                <a:schemeClr val="dk1"/>
              </a:solidFill>
              <a:latin typeface="Arial"/>
              <a:ea typeface="Arial"/>
              <a:cs typeface="Arial"/>
              <a:sym typeface="Arial"/>
            </a:endParaRPr>
          </a:p>
        </p:txBody>
      </p:sp>
      <p:sp>
        <p:nvSpPr>
          <p:cNvPr id="203" name="Google Shape;203;p28"/>
          <p:cNvSpPr txBox="1"/>
          <p:nvPr/>
        </p:nvSpPr>
        <p:spPr>
          <a:xfrm>
            <a:off x="5124702" y="1772825"/>
            <a:ext cx="2974800" cy="780600"/>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rPr b="1" lang="en-US" sz="1350">
                <a:solidFill>
                  <a:srgbClr val="870A22"/>
                </a:solidFill>
              </a:rPr>
              <a:t>DANCE STAMPER</a:t>
            </a:r>
            <a:endParaRPr b="1" i="0" sz="1350" u="none" cap="none" strike="noStrike">
              <a:solidFill>
                <a:srgbClr val="870A22"/>
              </a:solidFill>
              <a:latin typeface="Arial"/>
              <a:ea typeface="Arial"/>
              <a:cs typeface="Arial"/>
              <a:sym typeface="Arial"/>
            </a:endParaRPr>
          </a:p>
          <a:p>
            <a:pPr indent="0" lvl="0" marL="0" marR="0" rtl="0" algn="l">
              <a:lnSpc>
                <a:spcPct val="100000"/>
              </a:lnSpc>
              <a:spcBef>
                <a:spcPts val="0"/>
              </a:spcBef>
              <a:spcAft>
                <a:spcPts val="0"/>
              </a:spcAft>
              <a:buNone/>
            </a:pPr>
            <a:r>
              <a:rPr lang="en-US" sz="1350">
                <a:solidFill>
                  <a:schemeClr val="dk1"/>
                </a:solidFill>
              </a:rPr>
              <a:t>ETHNO DANCE PERFORMANCE</a:t>
            </a:r>
            <a:endParaRPr/>
          </a:p>
          <a:p>
            <a:pPr indent="0" lvl="0" marL="0" marR="0" rtl="0" algn="l">
              <a:lnSpc>
                <a:spcPct val="100000"/>
              </a:lnSpc>
              <a:spcBef>
                <a:spcPts val="0"/>
              </a:spcBef>
              <a:spcAft>
                <a:spcPts val="0"/>
              </a:spcAft>
              <a:buNone/>
            </a:pPr>
            <a:r>
              <a:rPr b="0" i="0" lang="en-US" sz="1350" u="none" cap="none" strike="noStrike">
                <a:solidFill>
                  <a:schemeClr val="dk1"/>
                </a:solidFill>
                <a:latin typeface="Arial"/>
                <a:ea typeface="Arial"/>
                <a:cs typeface="Arial"/>
                <a:sym typeface="Arial"/>
              </a:rPr>
              <a:t>2017 </a:t>
            </a:r>
            <a:endParaRPr b="0" i="0" sz="1350" u="none" cap="none" strike="noStrike">
              <a:solidFill>
                <a:schemeClr val="dk1"/>
              </a:solidFill>
              <a:latin typeface="Arial"/>
              <a:ea typeface="Arial"/>
              <a:cs typeface="Arial"/>
              <a:sym typeface="Arial"/>
            </a:endParaRPr>
          </a:p>
        </p:txBody>
      </p:sp>
      <p:sp>
        <p:nvSpPr>
          <p:cNvPr id="204" name="Google Shape;204;p28"/>
          <p:cNvSpPr txBox="1"/>
          <p:nvPr/>
        </p:nvSpPr>
        <p:spPr>
          <a:xfrm>
            <a:off x="5237813" y="3868247"/>
            <a:ext cx="3163050" cy="780750"/>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rPr b="1" lang="en-US" sz="1350">
                <a:solidFill>
                  <a:srgbClr val="870A22"/>
                </a:solidFill>
              </a:rPr>
              <a:t>VERTICAL WHITE TRIANGLE</a:t>
            </a:r>
            <a:endParaRPr b="1" i="0" sz="1350" u="none" cap="none" strike="noStrike">
              <a:solidFill>
                <a:srgbClr val="870A22"/>
              </a:solidFill>
              <a:latin typeface="Arial"/>
              <a:ea typeface="Arial"/>
              <a:cs typeface="Arial"/>
              <a:sym typeface="Arial"/>
            </a:endParaRPr>
          </a:p>
          <a:p>
            <a:pPr indent="0" lvl="0" marL="0" marR="0" rtl="0" algn="l">
              <a:lnSpc>
                <a:spcPct val="100000"/>
              </a:lnSpc>
              <a:spcBef>
                <a:spcPts val="0"/>
              </a:spcBef>
              <a:spcAft>
                <a:spcPts val="0"/>
              </a:spcAft>
              <a:buNone/>
            </a:pPr>
            <a:r>
              <a:rPr lang="en-US" sz="1350">
                <a:solidFill>
                  <a:schemeClr val="dk1"/>
                </a:solidFill>
              </a:rPr>
              <a:t>DANCE PERFORMANCE</a:t>
            </a:r>
            <a:endParaRPr/>
          </a:p>
          <a:p>
            <a:pPr indent="0" lvl="0" marL="0" marR="0" rtl="0" algn="l">
              <a:lnSpc>
                <a:spcPct val="100000"/>
              </a:lnSpc>
              <a:spcBef>
                <a:spcPts val="0"/>
              </a:spcBef>
              <a:spcAft>
                <a:spcPts val="0"/>
              </a:spcAft>
              <a:buNone/>
            </a:pPr>
            <a:r>
              <a:rPr b="0" i="0" lang="en-US" sz="1350" u="none" cap="none" strike="noStrike">
                <a:solidFill>
                  <a:schemeClr val="dk1"/>
                </a:solidFill>
                <a:latin typeface="Arial"/>
                <a:ea typeface="Arial"/>
                <a:cs typeface="Arial"/>
                <a:sym typeface="Arial"/>
              </a:rPr>
              <a:t>2021</a:t>
            </a:r>
            <a:endParaRPr b="0" i="0" sz="1350" u="none" cap="none" strike="noStrike">
              <a:solidFill>
                <a:schemeClr val="dk1"/>
              </a:solidFill>
              <a:latin typeface="Arial"/>
              <a:ea typeface="Arial"/>
              <a:cs typeface="Arial"/>
              <a:sym typeface="Arial"/>
            </a:endParaRPr>
          </a:p>
        </p:txBody>
      </p:sp>
      <p:sp>
        <p:nvSpPr>
          <p:cNvPr id="205" name="Google Shape;205;p28"/>
          <p:cNvSpPr/>
          <p:nvPr/>
        </p:nvSpPr>
        <p:spPr>
          <a:xfrm>
            <a:off x="4551319" y="2621738"/>
            <a:ext cx="4592700" cy="1060200"/>
          </a:xfrm>
          <a:prstGeom prst="rect">
            <a:avLst/>
          </a:prstGeom>
          <a:solidFill>
            <a:srgbClr val="870A2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206" name="Google Shape;206;p28"/>
          <p:cNvSpPr txBox="1"/>
          <p:nvPr>
            <p:ph idx="1" type="body"/>
          </p:nvPr>
        </p:nvSpPr>
        <p:spPr>
          <a:xfrm>
            <a:off x="4942127" y="2667094"/>
            <a:ext cx="1903275" cy="701325"/>
          </a:xfrm>
          <a:prstGeom prst="rect">
            <a:avLst/>
          </a:prstGeom>
          <a:noFill/>
          <a:ln>
            <a:noFill/>
          </a:ln>
        </p:spPr>
        <p:txBody>
          <a:bodyPr anchorCtr="0" anchor="ctr" bIns="34275" lIns="68550" spcFirstLastPara="1" rIns="68550" wrap="square" tIns="34275">
            <a:normAutofit lnSpcReduction="10000"/>
          </a:bodyPr>
          <a:lstStyle/>
          <a:p>
            <a:pPr indent="0" lvl="0" marL="0" rtl="0" algn="ctr">
              <a:lnSpc>
                <a:spcPct val="100000"/>
              </a:lnSpc>
              <a:spcBef>
                <a:spcPts val="750"/>
              </a:spcBef>
              <a:spcAft>
                <a:spcPts val="0"/>
              </a:spcAft>
              <a:buSzPts val="2800"/>
              <a:buNone/>
            </a:pPr>
            <a:r>
              <a:rPr b="1" lang="en-US" sz="3750">
                <a:solidFill>
                  <a:schemeClr val="lt1"/>
                </a:solidFill>
                <a:latin typeface="Arial"/>
                <a:ea typeface="Arial"/>
                <a:cs typeface="Arial"/>
                <a:sym typeface="Arial"/>
              </a:rPr>
              <a:t>5000+</a:t>
            </a:r>
            <a:endParaRPr b="1" sz="2250">
              <a:solidFill>
                <a:schemeClr val="lt1"/>
              </a:solidFill>
              <a:latin typeface="Arial"/>
              <a:ea typeface="Arial"/>
              <a:cs typeface="Arial"/>
              <a:sym typeface="Arial"/>
            </a:endParaRPr>
          </a:p>
        </p:txBody>
      </p:sp>
      <p:sp>
        <p:nvSpPr>
          <p:cNvPr id="207" name="Google Shape;207;p28"/>
          <p:cNvSpPr txBox="1"/>
          <p:nvPr/>
        </p:nvSpPr>
        <p:spPr>
          <a:xfrm>
            <a:off x="4990275" y="3258375"/>
            <a:ext cx="1806975" cy="366300"/>
          </a:xfrm>
          <a:prstGeom prst="rect">
            <a:avLst/>
          </a:prstGeom>
          <a:noFill/>
          <a:ln>
            <a:noFill/>
          </a:ln>
        </p:spPr>
        <p:txBody>
          <a:bodyPr anchorCtr="0" anchor="t" bIns="68550" lIns="68550" spcFirstLastPara="1" rIns="68550" wrap="square" tIns="68550">
            <a:noAutofit/>
          </a:bodyPr>
          <a:lstStyle/>
          <a:p>
            <a:pPr indent="0" lvl="0" marL="0" marR="0" rtl="0" algn="ctr">
              <a:lnSpc>
                <a:spcPct val="100000"/>
              </a:lnSpc>
              <a:spcBef>
                <a:spcPts val="0"/>
              </a:spcBef>
              <a:spcAft>
                <a:spcPts val="0"/>
              </a:spcAft>
              <a:buNone/>
            </a:pPr>
            <a:r>
              <a:rPr b="1" lang="en-US" sz="1125">
                <a:solidFill>
                  <a:srgbClr val="FDFDFD"/>
                </a:solidFill>
              </a:rPr>
              <a:t>AUDIENCE</a:t>
            </a:r>
            <a:endParaRPr b="1" i="0" sz="1125" u="none" cap="none" strike="noStrike">
              <a:solidFill>
                <a:srgbClr val="FDFDFD"/>
              </a:solidFill>
              <a:latin typeface="Arial"/>
              <a:ea typeface="Arial"/>
              <a:cs typeface="Arial"/>
              <a:sym typeface="Arial"/>
            </a:endParaRPr>
          </a:p>
        </p:txBody>
      </p:sp>
      <p:cxnSp>
        <p:nvCxnSpPr>
          <p:cNvPr id="208" name="Google Shape;208;p28"/>
          <p:cNvCxnSpPr/>
          <p:nvPr/>
        </p:nvCxnSpPr>
        <p:spPr>
          <a:xfrm flipH="1">
            <a:off x="3180522" y="329280"/>
            <a:ext cx="4695136" cy="20577"/>
          </a:xfrm>
          <a:prstGeom prst="straightConnector1">
            <a:avLst/>
          </a:prstGeom>
          <a:noFill/>
          <a:ln cap="flat" cmpd="sng" w="38100">
            <a:solidFill>
              <a:srgbClr val="971BB1"/>
            </a:solidFill>
            <a:prstDash val="solid"/>
            <a:round/>
            <a:headEnd len="sm" w="sm" type="none"/>
            <a:tailEnd len="sm" w="sm" type="none"/>
          </a:ln>
          <a:effectLst>
            <a:outerShdw blurRad="40000" rotWithShape="0" dir="5400000" dist="23000">
              <a:srgbClr val="000000">
                <a:alpha val="34509"/>
              </a:srgbClr>
            </a:outerShdw>
          </a:effectLst>
        </p:spPr>
      </p:cxnSp>
      <p:pic>
        <p:nvPicPr>
          <p:cNvPr id="209" name="Google Shape;209;p28"/>
          <p:cNvPicPr preferRelativeResize="0"/>
          <p:nvPr/>
        </p:nvPicPr>
        <p:blipFill rotWithShape="1">
          <a:blip r:embed="rId4">
            <a:alphaModFix/>
          </a:blip>
          <a:srcRect b="0" l="0" r="0" t="0"/>
          <a:stretch/>
        </p:blipFill>
        <p:spPr>
          <a:xfrm>
            <a:off x="0" y="0"/>
            <a:ext cx="3429001" cy="5143502"/>
          </a:xfrm>
          <a:prstGeom prst="rect">
            <a:avLst/>
          </a:prstGeom>
          <a:noFill/>
          <a:ln cap="flat" cmpd="sng" w="19050">
            <a:solidFill>
              <a:srgbClr val="870A2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cxnSp>
        <p:nvCxnSpPr>
          <p:cNvPr id="214" name="Google Shape;214;p29"/>
          <p:cNvCxnSpPr/>
          <p:nvPr/>
        </p:nvCxnSpPr>
        <p:spPr>
          <a:xfrm rot="10800000">
            <a:off x="0" y="378408"/>
            <a:ext cx="9085217" cy="0"/>
          </a:xfrm>
          <a:prstGeom prst="straightConnector1">
            <a:avLst/>
          </a:prstGeom>
          <a:noFill/>
          <a:ln cap="flat" cmpd="sng" w="38100">
            <a:solidFill>
              <a:srgbClr val="971BB1"/>
            </a:solidFill>
            <a:prstDash val="solid"/>
            <a:round/>
            <a:headEnd len="sm" w="sm" type="none"/>
            <a:tailEnd len="sm" w="sm" type="none"/>
          </a:ln>
          <a:effectLst>
            <a:outerShdw blurRad="40000" rotWithShape="0" dir="5400000" dist="23000">
              <a:srgbClr val="000000">
                <a:alpha val="34509"/>
              </a:srgbClr>
            </a:outerShdw>
          </a:effectLst>
        </p:spPr>
      </p:cxnSp>
      <p:pic>
        <p:nvPicPr>
          <p:cNvPr id="215" name="Google Shape;215;p29"/>
          <p:cNvPicPr preferRelativeResize="0"/>
          <p:nvPr/>
        </p:nvPicPr>
        <p:blipFill rotWithShape="1">
          <a:blip r:embed="rId3">
            <a:alphaModFix/>
          </a:blip>
          <a:srcRect b="0" l="0" r="0" t="0"/>
          <a:stretch/>
        </p:blipFill>
        <p:spPr>
          <a:xfrm>
            <a:off x="0" y="946372"/>
            <a:ext cx="9144000" cy="4139578"/>
          </a:xfrm>
          <a:prstGeom prst="rect">
            <a:avLst/>
          </a:prstGeom>
          <a:noFill/>
          <a:ln>
            <a:noFill/>
          </a:ln>
        </p:spPr>
      </p:pic>
      <p:sp>
        <p:nvSpPr>
          <p:cNvPr id="216" name="Google Shape;216;p29"/>
          <p:cNvSpPr txBox="1"/>
          <p:nvPr/>
        </p:nvSpPr>
        <p:spPr>
          <a:xfrm>
            <a:off x="1528263" y="812088"/>
            <a:ext cx="7065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a:t>
            </a:r>
            <a:r>
              <a:rPr b="1" lang="en-US">
                <a:latin typeface="Times New Roman"/>
                <a:ea typeface="Times New Roman"/>
                <a:cs typeface="Times New Roman"/>
                <a:sym typeface="Times New Roman"/>
              </a:rPr>
              <a:t>INVERTED TRIANGLE</a:t>
            </a:r>
            <a:r>
              <a:rPr b="1" i="0" lang="en-US" sz="1400" u="none" cap="none" strike="noStrike">
                <a:solidFill>
                  <a:srgbClr val="000000"/>
                </a:solidFill>
                <a:latin typeface="Times New Roman"/>
                <a:ea typeface="Times New Roman"/>
                <a:cs typeface="Times New Roman"/>
                <a:sym typeface="Times New Roman"/>
              </a:rPr>
              <a:t>” </a:t>
            </a:r>
            <a:r>
              <a:rPr b="1" lang="en-US">
                <a:latin typeface="Times New Roman"/>
                <a:ea typeface="Times New Roman"/>
                <a:cs typeface="Times New Roman"/>
                <a:sym typeface="Times New Roman"/>
              </a:rPr>
              <a:t>Ethno dance performance</a:t>
            </a:r>
            <a:r>
              <a:rPr b="1" i="0" lang="en-US" sz="1400" u="none" cap="none" strike="noStrike">
                <a:solidFill>
                  <a:srgbClr val="000000"/>
                </a:solidFill>
                <a:latin typeface="Times New Roman"/>
                <a:ea typeface="Times New Roman"/>
                <a:cs typeface="Times New Roman"/>
                <a:sym typeface="Times New Roman"/>
              </a:rPr>
              <a:t> 2019 at U</a:t>
            </a:r>
            <a:r>
              <a:rPr b="1" lang="en-US">
                <a:latin typeface="Times New Roman"/>
                <a:ea typeface="Times New Roman"/>
                <a:cs typeface="Times New Roman"/>
                <a:sym typeface="Times New Roman"/>
              </a:rPr>
              <a:t>NESCO</a:t>
            </a:r>
            <a:endParaRPr b="1" i="0" sz="1400" u="none" cap="none" strike="noStrike">
              <a:solidFill>
                <a:srgbClr val="000000"/>
              </a:solidFill>
              <a:latin typeface="Times New Roman"/>
              <a:ea typeface="Times New Roman"/>
              <a:cs typeface="Times New Roman"/>
              <a:sym typeface="Times New Roman"/>
            </a:endParaRPr>
          </a:p>
        </p:txBody>
      </p:sp>
      <p:pic>
        <p:nvPicPr>
          <p:cNvPr id="217" name="Google Shape;217;p29"/>
          <p:cNvPicPr preferRelativeResize="0"/>
          <p:nvPr/>
        </p:nvPicPr>
        <p:blipFill rotWithShape="1">
          <a:blip r:embed="rId4">
            <a:alphaModFix/>
          </a:blip>
          <a:srcRect b="0" l="0" r="0" t="0"/>
          <a:stretch/>
        </p:blipFill>
        <p:spPr>
          <a:xfrm>
            <a:off x="6716649" y="1713701"/>
            <a:ext cx="2753465" cy="1835195"/>
          </a:xfrm>
          <a:prstGeom prst="rect">
            <a:avLst/>
          </a:prstGeom>
          <a:noFill/>
          <a:ln>
            <a:noFill/>
          </a:ln>
        </p:spPr>
      </p:pic>
      <p:sp>
        <p:nvSpPr>
          <p:cNvPr id="218" name="Google Shape;218;p29"/>
          <p:cNvSpPr/>
          <p:nvPr/>
        </p:nvSpPr>
        <p:spPr>
          <a:xfrm>
            <a:off x="72469" y="4050319"/>
            <a:ext cx="373859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1200">
                <a:latin typeface="Times New Roman"/>
                <a:ea typeface="Times New Roman"/>
                <a:cs typeface="Times New Roman"/>
                <a:sym typeface="Times New Roman"/>
              </a:rPr>
              <a:t>A cave painting titled "32 people" adorns the wall of a square tomb from the Bronze Age, located along the edge of Del Mountain in Ulziit Sum, Dundgobi Province.</a:t>
            </a:r>
            <a:endParaRPr/>
          </a:p>
        </p:txBody>
      </p:sp>
      <p:pic>
        <p:nvPicPr>
          <p:cNvPr id="219" name="Google Shape;219;p29"/>
          <p:cNvPicPr preferRelativeResize="0"/>
          <p:nvPr/>
        </p:nvPicPr>
        <p:blipFill rotWithShape="1">
          <a:blip r:embed="rId5">
            <a:alphaModFix/>
          </a:blip>
          <a:srcRect b="0" l="0" r="0" t="0"/>
          <a:stretch/>
        </p:blipFill>
        <p:spPr>
          <a:xfrm>
            <a:off x="2656355" y="1346365"/>
            <a:ext cx="4358309" cy="2467098"/>
          </a:xfrm>
          <a:prstGeom prst="rect">
            <a:avLst/>
          </a:prstGeom>
          <a:noFill/>
          <a:ln>
            <a:noFill/>
          </a:ln>
          <a:effectLst>
            <a:outerShdw blurRad="292100" rotWithShape="0" algn="tl" dir="2700000" dist="139700">
              <a:srgbClr val="333333">
                <a:alpha val="64705"/>
              </a:srgbClr>
            </a:outerShdw>
          </a:effectLst>
        </p:spPr>
      </p:pic>
      <p:pic>
        <p:nvPicPr>
          <p:cNvPr id="220" name="Google Shape;220;p29"/>
          <p:cNvPicPr preferRelativeResize="0"/>
          <p:nvPr/>
        </p:nvPicPr>
        <p:blipFill rotWithShape="1">
          <a:blip r:embed="rId6">
            <a:alphaModFix/>
          </a:blip>
          <a:srcRect b="0" l="0" r="0" t="0"/>
          <a:stretch/>
        </p:blipFill>
        <p:spPr>
          <a:xfrm>
            <a:off x="0" y="1489896"/>
            <a:ext cx="3290725" cy="21932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cxnSp>
        <p:nvCxnSpPr>
          <p:cNvPr id="225" name="Google Shape;225;p30"/>
          <p:cNvCxnSpPr/>
          <p:nvPr/>
        </p:nvCxnSpPr>
        <p:spPr>
          <a:xfrm rot="10800000">
            <a:off x="0" y="319625"/>
            <a:ext cx="5471700" cy="0"/>
          </a:xfrm>
          <a:prstGeom prst="straightConnector1">
            <a:avLst/>
          </a:prstGeom>
          <a:noFill/>
          <a:ln cap="flat" cmpd="sng" w="38100">
            <a:solidFill>
              <a:srgbClr val="971BB1"/>
            </a:solidFill>
            <a:prstDash val="solid"/>
            <a:round/>
            <a:headEnd len="sm" w="sm" type="none"/>
            <a:tailEnd len="sm" w="sm" type="none"/>
          </a:ln>
          <a:effectLst>
            <a:outerShdw blurRad="40000" rotWithShape="0" dir="5400000" dist="23000">
              <a:srgbClr val="000000">
                <a:alpha val="34509"/>
              </a:srgbClr>
            </a:outerShdw>
          </a:effectLst>
        </p:spPr>
      </p:cxnSp>
      <p:pic>
        <p:nvPicPr>
          <p:cNvPr id="226" name="Google Shape;226;p30"/>
          <p:cNvPicPr preferRelativeResize="0"/>
          <p:nvPr/>
        </p:nvPicPr>
        <p:blipFill rotWithShape="1">
          <a:blip r:embed="rId3">
            <a:alphaModFix/>
          </a:blip>
          <a:srcRect b="0" l="0" r="0" t="0"/>
          <a:stretch/>
        </p:blipFill>
        <p:spPr>
          <a:xfrm>
            <a:off x="0" y="741752"/>
            <a:ext cx="9144000" cy="4139578"/>
          </a:xfrm>
          <a:prstGeom prst="rect">
            <a:avLst/>
          </a:prstGeom>
          <a:noFill/>
          <a:ln>
            <a:noFill/>
          </a:ln>
        </p:spPr>
      </p:pic>
      <p:grpSp>
        <p:nvGrpSpPr>
          <p:cNvPr id="227" name="Google Shape;227;p30"/>
          <p:cNvGrpSpPr/>
          <p:nvPr/>
        </p:nvGrpSpPr>
        <p:grpSpPr>
          <a:xfrm>
            <a:off x="4591183" y="606513"/>
            <a:ext cx="4399352" cy="2245392"/>
            <a:chOff x="5223635" y="927192"/>
            <a:chExt cx="4056460" cy="2003775"/>
          </a:xfrm>
        </p:grpSpPr>
        <p:pic>
          <p:nvPicPr>
            <p:cNvPr id="228" name="Google Shape;228;p30"/>
            <p:cNvPicPr preferRelativeResize="0"/>
            <p:nvPr/>
          </p:nvPicPr>
          <p:blipFill rotWithShape="1">
            <a:blip r:embed="rId4">
              <a:alphaModFix/>
            </a:blip>
            <a:srcRect b="0" l="0" r="0" t="0"/>
            <a:stretch/>
          </p:blipFill>
          <p:spPr>
            <a:xfrm>
              <a:off x="5223635" y="927192"/>
              <a:ext cx="4056460" cy="1971666"/>
            </a:xfrm>
            <a:prstGeom prst="rect">
              <a:avLst/>
            </a:prstGeom>
            <a:noFill/>
            <a:ln>
              <a:noFill/>
            </a:ln>
          </p:spPr>
        </p:pic>
        <p:sp>
          <p:nvSpPr>
            <p:cNvPr id="229" name="Google Shape;229;p30"/>
            <p:cNvSpPr/>
            <p:nvPr/>
          </p:nvSpPr>
          <p:spPr>
            <a:xfrm>
              <a:off x="6905638" y="2892600"/>
              <a:ext cx="626652" cy="38367"/>
            </a:xfrm>
            <a:custGeom>
              <a:rect b="b" l="l" r="r" t="t"/>
              <a:pathLst>
                <a:path extrusionOk="0" h="38367" w="626652">
                  <a:moveTo>
                    <a:pt x="0" y="0"/>
                  </a:moveTo>
                  <a:cubicBezTo>
                    <a:pt x="12789" y="8526"/>
                    <a:pt x="24619" y="18704"/>
                    <a:pt x="38367" y="25578"/>
                  </a:cubicBezTo>
                  <a:cubicBezTo>
                    <a:pt x="50424" y="31607"/>
                    <a:pt x="76733" y="38367"/>
                    <a:pt x="76733" y="38367"/>
                  </a:cubicBezTo>
                  <a:cubicBezTo>
                    <a:pt x="108705" y="36235"/>
                    <a:pt x="140637" y="33384"/>
                    <a:pt x="172649" y="31972"/>
                  </a:cubicBezTo>
                  <a:lnTo>
                    <a:pt x="511553" y="19184"/>
                  </a:lnTo>
                  <a:cubicBezTo>
                    <a:pt x="522407" y="18623"/>
                    <a:pt x="532723" y="13989"/>
                    <a:pt x="543525" y="12789"/>
                  </a:cubicBezTo>
                  <a:cubicBezTo>
                    <a:pt x="571146" y="9720"/>
                    <a:pt x="626652" y="6395"/>
                    <a:pt x="626652" y="6395"/>
                  </a:cubicBezTo>
                </a:path>
              </a:pathLst>
            </a:cu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30" name="Google Shape;230;p30"/>
          <p:cNvSpPr txBox="1"/>
          <p:nvPr/>
        </p:nvSpPr>
        <p:spPr>
          <a:xfrm>
            <a:off x="5823431" y="438520"/>
            <a:ext cx="24702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a:t>
            </a:r>
            <a:r>
              <a:rPr b="1" lang="en-US">
                <a:latin typeface="Times New Roman"/>
                <a:ea typeface="Times New Roman"/>
                <a:cs typeface="Times New Roman"/>
                <a:sym typeface="Times New Roman"/>
              </a:rPr>
              <a:t>VERTICAL WHITE TRIANGLE”</a:t>
            </a:r>
            <a:endParaRPr b="1">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 </a:t>
            </a:r>
            <a:r>
              <a:rPr b="1" lang="en-US">
                <a:latin typeface="Times New Roman"/>
                <a:ea typeface="Times New Roman"/>
                <a:cs typeface="Times New Roman"/>
                <a:sym typeface="Times New Roman"/>
              </a:rPr>
              <a:t>ethno dance performance</a:t>
            </a:r>
            <a:r>
              <a:rPr b="1" i="0" lang="en-US" sz="1400" u="none" cap="none" strike="noStrike">
                <a:solidFill>
                  <a:srgbClr val="000000"/>
                </a:solidFill>
                <a:latin typeface="Times New Roman"/>
                <a:ea typeface="Times New Roman"/>
                <a:cs typeface="Times New Roman"/>
                <a:sym typeface="Times New Roman"/>
              </a:rPr>
              <a:t>   </a:t>
            </a:r>
            <a:endParaRPr/>
          </a:p>
          <a:p>
            <a:pPr indent="0" lvl="0" marL="0" marR="0" rtl="0" algn="ctr">
              <a:lnSpc>
                <a:spcPct val="100000"/>
              </a:lnSpc>
              <a:spcBef>
                <a:spcPts val="0"/>
              </a:spcBef>
              <a:spcAft>
                <a:spcPts val="0"/>
              </a:spcAft>
              <a:buNone/>
            </a:pPr>
            <a:r>
              <a:rPr b="1" i="0" lang="en-US" sz="1400" u="none" cap="none" strike="noStrike">
                <a:solidFill>
                  <a:srgbClr val="000000"/>
                </a:solidFill>
                <a:latin typeface="Times New Roman"/>
                <a:ea typeface="Times New Roman"/>
                <a:cs typeface="Times New Roman"/>
                <a:sym typeface="Times New Roman"/>
              </a:rPr>
              <a:t>2021  </a:t>
            </a:r>
            <a:endParaRPr b="1" i="0" sz="1400" u="none" cap="none" strike="noStrike">
              <a:solidFill>
                <a:srgbClr val="000000"/>
              </a:solidFill>
              <a:latin typeface="Times New Roman"/>
              <a:ea typeface="Times New Roman"/>
              <a:cs typeface="Times New Roman"/>
              <a:sym typeface="Times New Roman"/>
            </a:endParaRPr>
          </a:p>
        </p:txBody>
      </p:sp>
      <p:grpSp>
        <p:nvGrpSpPr>
          <p:cNvPr id="231" name="Google Shape;231;p30"/>
          <p:cNvGrpSpPr/>
          <p:nvPr/>
        </p:nvGrpSpPr>
        <p:grpSpPr>
          <a:xfrm>
            <a:off x="697697" y="639440"/>
            <a:ext cx="3876840" cy="2359536"/>
            <a:chOff x="1196460" y="620256"/>
            <a:chExt cx="3876840" cy="2359536"/>
          </a:xfrm>
        </p:grpSpPr>
        <p:pic>
          <p:nvPicPr>
            <p:cNvPr id="232" name="Google Shape;232;p30"/>
            <p:cNvPicPr preferRelativeResize="0"/>
            <p:nvPr/>
          </p:nvPicPr>
          <p:blipFill rotWithShape="1">
            <a:blip r:embed="rId5">
              <a:alphaModFix/>
            </a:blip>
            <a:srcRect b="0" l="0" r="0" t="0"/>
            <a:stretch/>
          </p:blipFill>
          <p:spPr>
            <a:xfrm>
              <a:off x="1196460" y="1796829"/>
              <a:ext cx="1166978" cy="1023104"/>
            </a:xfrm>
            <a:prstGeom prst="rect">
              <a:avLst/>
            </a:prstGeom>
            <a:noFill/>
            <a:ln>
              <a:noFill/>
            </a:ln>
          </p:spPr>
        </p:pic>
        <p:grpSp>
          <p:nvGrpSpPr>
            <p:cNvPr id="233" name="Google Shape;233;p30"/>
            <p:cNvGrpSpPr/>
            <p:nvPr/>
          </p:nvGrpSpPr>
          <p:grpSpPr>
            <a:xfrm>
              <a:off x="1468702" y="620256"/>
              <a:ext cx="3604598" cy="2359536"/>
              <a:chOff x="1417547" y="645834"/>
              <a:chExt cx="3604598" cy="2359536"/>
            </a:xfrm>
          </p:grpSpPr>
          <p:pic>
            <p:nvPicPr>
              <p:cNvPr id="234" name="Google Shape;234;p30"/>
              <p:cNvPicPr preferRelativeResize="0"/>
              <p:nvPr/>
            </p:nvPicPr>
            <p:blipFill rotWithShape="1">
              <a:blip r:embed="rId6">
                <a:alphaModFix/>
              </a:blip>
              <a:srcRect b="0" l="0" r="0" t="0"/>
              <a:stretch/>
            </p:blipFill>
            <p:spPr>
              <a:xfrm>
                <a:off x="1417547" y="927190"/>
                <a:ext cx="1211365" cy="1035894"/>
              </a:xfrm>
              <a:prstGeom prst="rect">
                <a:avLst/>
              </a:prstGeom>
              <a:noFill/>
              <a:ln>
                <a:noFill/>
              </a:ln>
            </p:spPr>
          </p:pic>
          <p:pic>
            <p:nvPicPr>
              <p:cNvPr id="235" name="Google Shape;235;p30"/>
              <p:cNvPicPr preferRelativeResize="0"/>
              <p:nvPr/>
            </p:nvPicPr>
            <p:blipFill rotWithShape="1">
              <a:blip r:embed="rId7">
                <a:alphaModFix/>
              </a:blip>
              <a:srcRect b="0" l="0" r="0" t="0"/>
              <a:stretch/>
            </p:blipFill>
            <p:spPr>
              <a:xfrm>
                <a:off x="3630636" y="927190"/>
                <a:ext cx="1273013" cy="1042289"/>
              </a:xfrm>
              <a:prstGeom prst="rect">
                <a:avLst/>
              </a:prstGeom>
              <a:noFill/>
              <a:ln>
                <a:noFill/>
              </a:ln>
            </p:spPr>
          </p:pic>
          <p:pic>
            <p:nvPicPr>
              <p:cNvPr id="236" name="Google Shape;236;p30"/>
              <p:cNvPicPr preferRelativeResize="0"/>
              <p:nvPr/>
            </p:nvPicPr>
            <p:blipFill rotWithShape="1">
              <a:blip r:embed="rId8">
                <a:alphaModFix/>
              </a:blip>
              <a:srcRect b="0" l="0" r="0" t="0"/>
              <a:stretch/>
            </p:blipFill>
            <p:spPr>
              <a:xfrm>
                <a:off x="3815326" y="1886351"/>
                <a:ext cx="1206819" cy="946372"/>
              </a:xfrm>
              <a:prstGeom prst="rect">
                <a:avLst/>
              </a:prstGeom>
              <a:noFill/>
              <a:ln>
                <a:noFill/>
              </a:ln>
            </p:spPr>
          </p:pic>
          <p:pic>
            <p:nvPicPr>
              <p:cNvPr id="237" name="Google Shape;237;p30"/>
              <p:cNvPicPr preferRelativeResize="0"/>
              <p:nvPr/>
            </p:nvPicPr>
            <p:blipFill rotWithShape="1">
              <a:blip r:embed="rId9">
                <a:alphaModFix/>
              </a:blip>
              <a:srcRect b="0" l="0" r="0" t="0"/>
              <a:stretch/>
            </p:blipFill>
            <p:spPr>
              <a:xfrm>
                <a:off x="2500215" y="645834"/>
                <a:ext cx="1318872" cy="805695"/>
              </a:xfrm>
              <a:prstGeom prst="rect">
                <a:avLst/>
              </a:prstGeom>
              <a:noFill/>
              <a:ln>
                <a:noFill/>
              </a:ln>
            </p:spPr>
          </p:pic>
          <p:pic>
            <p:nvPicPr>
              <p:cNvPr id="238" name="Google Shape;238;p30"/>
              <p:cNvPicPr preferRelativeResize="0"/>
              <p:nvPr/>
            </p:nvPicPr>
            <p:blipFill rotWithShape="1">
              <a:blip r:embed="rId10">
                <a:alphaModFix/>
              </a:blip>
              <a:srcRect b="0" l="0" r="0" t="0"/>
              <a:stretch/>
            </p:blipFill>
            <p:spPr>
              <a:xfrm>
                <a:off x="1979564" y="1409856"/>
                <a:ext cx="2298623" cy="1595514"/>
              </a:xfrm>
              <a:prstGeom prst="rect">
                <a:avLst/>
              </a:prstGeom>
              <a:noFill/>
              <a:ln>
                <a:noFill/>
              </a:ln>
            </p:spPr>
          </p:pic>
        </p:grpSp>
      </p:grpSp>
      <p:pic>
        <p:nvPicPr>
          <p:cNvPr id="239" name="Google Shape;239;p30"/>
          <p:cNvPicPr preferRelativeResize="0"/>
          <p:nvPr/>
        </p:nvPicPr>
        <p:blipFill rotWithShape="1">
          <a:blip r:embed="rId11">
            <a:alphaModFix/>
          </a:blip>
          <a:srcRect b="0" l="0" r="0" t="0"/>
          <a:stretch/>
        </p:blipFill>
        <p:spPr>
          <a:xfrm>
            <a:off x="645835" y="3113206"/>
            <a:ext cx="4224285" cy="1882898"/>
          </a:xfrm>
          <a:prstGeom prst="rect">
            <a:avLst/>
          </a:prstGeom>
          <a:noFill/>
          <a:ln>
            <a:noFill/>
          </a:ln>
        </p:spPr>
      </p:pic>
      <p:pic>
        <p:nvPicPr>
          <p:cNvPr id="240" name="Google Shape;240;p30"/>
          <p:cNvPicPr preferRelativeResize="0"/>
          <p:nvPr/>
        </p:nvPicPr>
        <p:blipFill rotWithShape="1">
          <a:blip r:embed="rId12">
            <a:alphaModFix/>
          </a:blip>
          <a:srcRect b="0" l="0" r="0" t="0"/>
          <a:stretch/>
        </p:blipFill>
        <p:spPr>
          <a:xfrm>
            <a:off x="4788411" y="2925930"/>
            <a:ext cx="3441191" cy="2137416"/>
          </a:xfrm>
          <a:prstGeom prst="rect">
            <a:avLst/>
          </a:prstGeom>
          <a:noFill/>
          <a:ln>
            <a:noFill/>
          </a:ln>
        </p:spPr>
      </p:pic>
      <p:grpSp>
        <p:nvGrpSpPr>
          <p:cNvPr id="241" name="Google Shape;241;p30"/>
          <p:cNvGrpSpPr/>
          <p:nvPr/>
        </p:nvGrpSpPr>
        <p:grpSpPr>
          <a:xfrm>
            <a:off x="-12" y="-86"/>
            <a:ext cx="9150055" cy="5143665"/>
            <a:chOff x="1722833" y="497981"/>
            <a:chExt cx="12200074" cy="7340752"/>
          </a:xfrm>
        </p:grpSpPr>
        <p:pic>
          <p:nvPicPr>
            <p:cNvPr id="242" name="Google Shape;242;p30"/>
            <p:cNvPicPr preferRelativeResize="0"/>
            <p:nvPr/>
          </p:nvPicPr>
          <p:blipFill rotWithShape="1">
            <a:blip r:embed="rId13">
              <a:alphaModFix/>
            </a:blip>
            <a:srcRect b="0" l="0" r="16846" t="0"/>
            <a:stretch/>
          </p:blipFill>
          <p:spPr>
            <a:xfrm>
              <a:off x="1722833" y="497984"/>
              <a:ext cx="6104074" cy="7340749"/>
            </a:xfrm>
            <a:prstGeom prst="rect">
              <a:avLst/>
            </a:prstGeom>
            <a:noFill/>
            <a:ln>
              <a:noFill/>
            </a:ln>
          </p:spPr>
        </p:pic>
        <p:pic>
          <p:nvPicPr>
            <p:cNvPr id="243" name="Google Shape;243;p30"/>
            <p:cNvPicPr preferRelativeResize="0"/>
            <p:nvPr/>
          </p:nvPicPr>
          <p:blipFill rotWithShape="1">
            <a:blip r:embed="rId13">
              <a:alphaModFix/>
            </a:blip>
            <a:srcRect b="0" l="0" r="16846" t="0"/>
            <a:stretch/>
          </p:blipFill>
          <p:spPr>
            <a:xfrm>
              <a:off x="7818833" y="497981"/>
              <a:ext cx="6104074" cy="7340752"/>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1"/>
          <p:cNvSpPr txBox="1"/>
          <p:nvPr/>
        </p:nvSpPr>
        <p:spPr>
          <a:xfrm>
            <a:off x="5378756" y="226875"/>
            <a:ext cx="3588975" cy="315675"/>
          </a:xfrm>
          <a:prstGeom prst="rect">
            <a:avLst/>
          </a:prstGeom>
          <a:noFill/>
          <a:ln>
            <a:noFill/>
          </a:ln>
        </p:spPr>
        <p:txBody>
          <a:bodyPr anchorCtr="0" anchor="ctr" bIns="34275" lIns="68550" spcFirstLastPara="1" rIns="68550" wrap="square" tIns="34275">
            <a:noAutofit/>
          </a:bodyPr>
          <a:lstStyle/>
          <a:p>
            <a:pPr indent="0" lvl="0" marL="0" marR="0" rtl="0" algn="r">
              <a:lnSpc>
                <a:spcPct val="90000"/>
              </a:lnSpc>
              <a:spcBef>
                <a:spcPts val="0"/>
              </a:spcBef>
              <a:spcAft>
                <a:spcPts val="0"/>
              </a:spcAft>
              <a:buNone/>
            </a:pPr>
            <a:r>
              <a:rPr b="1" i="0" lang="en-US" sz="1500" u="none" cap="none" strike="noStrike">
                <a:solidFill>
                  <a:schemeClr val="lt1"/>
                </a:solidFill>
                <a:latin typeface="Arial"/>
                <a:ea typeface="Arial"/>
                <a:cs typeface="Arial"/>
                <a:sym typeface="Arial"/>
              </a:rPr>
              <a:t>БҮТЭЭЛИЙН ОНЦЛОГ, ДАВУУ ТАЛ</a:t>
            </a:r>
            <a:endParaRPr b="1" i="0" sz="1500" u="none" cap="none" strike="noStrike">
              <a:solidFill>
                <a:schemeClr val="lt1"/>
              </a:solidFill>
              <a:latin typeface="Arial"/>
              <a:ea typeface="Arial"/>
              <a:cs typeface="Arial"/>
              <a:sym typeface="Arial"/>
            </a:endParaRPr>
          </a:p>
        </p:txBody>
      </p:sp>
      <p:grpSp>
        <p:nvGrpSpPr>
          <p:cNvPr id="250" name="Google Shape;250;p31"/>
          <p:cNvGrpSpPr/>
          <p:nvPr/>
        </p:nvGrpSpPr>
        <p:grpSpPr>
          <a:xfrm>
            <a:off x="0" y="0"/>
            <a:ext cx="9144000" cy="5179162"/>
            <a:chOff x="0" y="-47550"/>
            <a:chExt cx="12192000" cy="6905549"/>
          </a:xfrm>
        </p:grpSpPr>
        <p:pic>
          <p:nvPicPr>
            <p:cNvPr id="251" name="Google Shape;251;p31"/>
            <p:cNvPicPr preferRelativeResize="0"/>
            <p:nvPr/>
          </p:nvPicPr>
          <p:blipFill rotWithShape="1">
            <a:blip r:embed="rId3">
              <a:alphaModFix/>
            </a:blip>
            <a:srcRect b="0" l="0" r="20967" t="0"/>
            <a:stretch/>
          </p:blipFill>
          <p:spPr>
            <a:xfrm>
              <a:off x="6734250" y="-47550"/>
              <a:ext cx="5457750" cy="6905549"/>
            </a:xfrm>
            <a:prstGeom prst="rect">
              <a:avLst/>
            </a:prstGeom>
            <a:noFill/>
            <a:ln>
              <a:noFill/>
            </a:ln>
          </p:spPr>
        </p:pic>
        <p:pic>
          <p:nvPicPr>
            <p:cNvPr id="252" name="Google Shape;252;p31"/>
            <p:cNvPicPr preferRelativeResize="0"/>
            <p:nvPr/>
          </p:nvPicPr>
          <p:blipFill rotWithShape="1">
            <a:blip r:embed="rId3">
              <a:alphaModFix/>
            </a:blip>
            <a:srcRect b="0" l="0" r="0" t="0"/>
            <a:stretch/>
          </p:blipFill>
          <p:spPr>
            <a:xfrm>
              <a:off x="0" y="-25150"/>
              <a:ext cx="6858000" cy="6858000"/>
            </a:xfrm>
            <a:prstGeom prst="rect">
              <a:avLst/>
            </a:prstGeom>
            <a:noFill/>
            <a:ln>
              <a:noFill/>
            </a:ln>
          </p:spPr>
        </p:pic>
      </p:grpSp>
      <p:pic>
        <p:nvPicPr>
          <p:cNvPr id="253" name="Google Shape;253;p31"/>
          <p:cNvPicPr preferRelativeResize="0"/>
          <p:nvPr/>
        </p:nvPicPr>
        <p:blipFill rotWithShape="1">
          <a:blip r:embed="rId4">
            <a:alphaModFix/>
          </a:blip>
          <a:srcRect b="6792" l="17005" r="0" t="13848"/>
          <a:stretch/>
        </p:blipFill>
        <p:spPr>
          <a:xfrm>
            <a:off x="3273713" y="824982"/>
            <a:ext cx="2689350" cy="1446506"/>
          </a:xfrm>
          <a:prstGeom prst="rect">
            <a:avLst/>
          </a:prstGeom>
          <a:noFill/>
          <a:ln cap="flat" cmpd="sng" w="9525">
            <a:solidFill>
              <a:srgbClr val="AF1014"/>
            </a:solidFill>
            <a:prstDash val="solid"/>
            <a:round/>
            <a:headEnd len="sm" w="sm" type="none"/>
            <a:tailEnd len="sm" w="sm" type="none"/>
          </a:ln>
        </p:spPr>
      </p:pic>
      <p:pic>
        <p:nvPicPr>
          <p:cNvPr id="254" name="Google Shape;254;p31"/>
          <p:cNvPicPr preferRelativeResize="0"/>
          <p:nvPr/>
        </p:nvPicPr>
        <p:blipFill rotWithShape="1">
          <a:blip r:embed="rId5">
            <a:alphaModFix/>
          </a:blip>
          <a:srcRect b="0" l="6675" r="12411" t="0"/>
          <a:stretch/>
        </p:blipFill>
        <p:spPr>
          <a:xfrm>
            <a:off x="6138025" y="824982"/>
            <a:ext cx="2571600" cy="1446506"/>
          </a:xfrm>
          <a:prstGeom prst="rect">
            <a:avLst/>
          </a:prstGeom>
          <a:noFill/>
          <a:ln cap="flat" cmpd="sng" w="9525">
            <a:solidFill>
              <a:srgbClr val="AF1014"/>
            </a:solidFill>
            <a:prstDash val="solid"/>
            <a:round/>
            <a:headEnd len="sm" w="sm" type="none"/>
            <a:tailEnd len="sm" w="sm" type="none"/>
          </a:ln>
        </p:spPr>
      </p:pic>
      <p:pic>
        <p:nvPicPr>
          <p:cNvPr id="255" name="Google Shape;255;p31"/>
          <p:cNvPicPr preferRelativeResize="0"/>
          <p:nvPr/>
        </p:nvPicPr>
        <p:blipFill rotWithShape="1">
          <a:blip r:embed="rId6">
            <a:alphaModFix/>
          </a:blip>
          <a:srcRect b="0" l="12477" r="8445" t="0"/>
          <a:stretch/>
        </p:blipFill>
        <p:spPr>
          <a:xfrm>
            <a:off x="434369" y="824982"/>
            <a:ext cx="2689351" cy="1446506"/>
          </a:xfrm>
          <a:prstGeom prst="rect">
            <a:avLst/>
          </a:prstGeom>
          <a:noFill/>
          <a:ln cap="flat" cmpd="sng" w="9525">
            <a:solidFill>
              <a:srgbClr val="AF1014"/>
            </a:solidFill>
            <a:prstDash val="solid"/>
            <a:round/>
            <a:headEnd len="sm" w="sm" type="none"/>
            <a:tailEnd len="sm" w="sm" type="none"/>
          </a:ln>
        </p:spPr>
      </p:pic>
      <p:sp>
        <p:nvSpPr>
          <p:cNvPr id="256" name="Google Shape;256;p31"/>
          <p:cNvSpPr txBox="1"/>
          <p:nvPr/>
        </p:nvSpPr>
        <p:spPr>
          <a:xfrm>
            <a:off x="1007363" y="4090107"/>
            <a:ext cx="2001150" cy="461643"/>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lang="en-US" sz="1050">
                <a:solidFill>
                  <a:schemeClr val="dk1"/>
                </a:solidFill>
              </a:rPr>
              <a:t>Rashaan Khad in Binder Sum, Khentii province</a:t>
            </a:r>
            <a:endParaRPr b="0" i="0" sz="1050" u="none" cap="none" strike="noStrike">
              <a:solidFill>
                <a:schemeClr val="dk1"/>
              </a:solidFill>
              <a:latin typeface="Arial"/>
              <a:ea typeface="Arial"/>
              <a:cs typeface="Arial"/>
              <a:sym typeface="Arial"/>
            </a:endParaRPr>
          </a:p>
        </p:txBody>
      </p:sp>
      <p:sp>
        <p:nvSpPr>
          <p:cNvPr id="257" name="Google Shape;257;p31"/>
          <p:cNvSpPr txBox="1"/>
          <p:nvPr/>
        </p:nvSpPr>
        <p:spPr>
          <a:xfrm>
            <a:off x="3710475" y="4047450"/>
            <a:ext cx="2250000" cy="11082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None/>
            </a:pPr>
            <a:r>
              <a:rPr lang="en-US" sz="1050">
                <a:solidFill>
                  <a:schemeClr val="dk1"/>
                </a:solidFill>
              </a:rPr>
              <a:t>Picture of Del mountain in Ulziit sum of Dundgobi province, Zuun in Arkhangai province, Rock of Baruun Tsakhir, Chuluut Rock, Paaluu cave painting in Uvurkhangai province</a:t>
            </a:r>
            <a:endParaRPr b="0" i="0" sz="1050" u="none" cap="none" strike="noStrike">
              <a:solidFill>
                <a:schemeClr val="dk1"/>
              </a:solidFill>
              <a:latin typeface="Arial"/>
              <a:ea typeface="Arial"/>
              <a:cs typeface="Arial"/>
              <a:sym typeface="Arial"/>
            </a:endParaRPr>
          </a:p>
        </p:txBody>
      </p:sp>
      <p:pic>
        <p:nvPicPr>
          <p:cNvPr id="258" name="Google Shape;258;p31"/>
          <p:cNvPicPr preferRelativeResize="0"/>
          <p:nvPr/>
        </p:nvPicPr>
        <p:blipFill rotWithShape="1">
          <a:blip r:embed="rId7">
            <a:alphaModFix/>
          </a:blip>
          <a:srcRect b="0" l="0" r="0" t="0"/>
          <a:stretch/>
        </p:blipFill>
        <p:spPr>
          <a:xfrm>
            <a:off x="630375" y="2820824"/>
            <a:ext cx="1820738" cy="1226625"/>
          </a:xfrm>
          <a:prstGeom prst="rect">
            <a:avLst/>
          </a:prstGeom>
          <a:noFill/>
          <a:ln cap="flat" cmpd="sng" w="9525">
            <a:solidFill>
              <a:srgbClr val="AF1014"/>
            </a:solidFill>
            <a:prstDash val="solid"/>
            <a:round/>
            <a:headEnd len="sm" w="sm" type="none"/>
            <a:tailEnd len="sm" w="sm" type="none"/>
          </a:ln>
        </p:spPr>
      </p:pic>
      <p:pic>
        <p:nvPicPr>
          <p:cNvPr id="259" name="Google Shape;259;p31"/>
          <p:cNvPicPr preferRelativeResize="0"/>
          <p:nvPr/>
        </p:nvPicPr>
        <p:blipFill rotWithShape="1">
          <a:blip r:embed="rId8">
            <a:alphaModFix/>
          </a:blip>
          <a:srcRect b="30719" l="34740" r="11406" t="23338"/>
          <a:stretch/>
        </p:blipFill>
        <p:spPr>
          <a:xfrm>
            <a:off x="3876769" y="2813569"/>
            <a:ext cx="1917412" cy="1226625"/>
          </a:xfrm>
          <a:prstGeom prst="rect">
            <a:avLst/>
          </a:prstGeom>
          <a:noFill/>
          <a:ln cap="flat" cmpd="sng" w="9525">
            <a:solidFill>
              <a:srgbClr val="AF1014"/>
            </a:solidFill>
            <a:prstDash val="solid"/>
            <a:round/>
            <a:headEnd len="sm" w="sm" type="none"/>
            <a:tailEnd len="sm" w="sm" type="none"/>
          </a:ln>
        </p:spPr>
      </p:pic>
      <p:pic>
        <p:nvPicPr>
          <p:cNvPr id="260" name="Google Shape;260;p31"/>
          <p:cNvPicPr preferRelativeResize="0"/>
          <p:nvPr/>
        </p:nvPicPr>
        <p:blipFill rotWithShape="1">
          <a:blip r:embed="rId9">
            <a:alphaModFix/>
          </a:blip>
          <a:srcRect b="0" l="0" r="0" t="0"/>
          <a:stretch/>
        </p:blipFill>
        <p:spPr>
          <a:xfrm>
            <a:off x="2541319" y="2820825"/>
            <a:ext cx="937327" cy="1226625"/>
          </a:xfrm>
          <a:prstGeom prst="rect">
            <a:avLst/>
          </a:prstGeom>
          <a:noFill/>
          <a:ln cap="flat" cmpd="sng" w="9525">
            <a:solidFill>
              <a:srgbClr val="AF1014"/>
            </a:solidFill>
            <a:prstDash val="solid"/>
            <a:round/>
            <a:headEnd len="sm" w="sm" type="none"/>
            <a:tailEnd len="sm" w="sm" type="none"/>
          </a:ln>
        </p:spPr>
      </p:pic>
      <p:pic>
        <p:nvPicPr>
          <p:cNvPr id="261" name="Google Shape;261;p31"/>
          <p:cNvPicPr preferRelativeResize="0"/>
          <p:nvPr/>
        </p:nvPicPr>
        <p:blipFill rotWithShape="1">
          <a:blip r:embed="rId10">
            <a:alphaModFix/>
          </a:blip>
          <a:srcRect b="79570" l="20192" r="42735" t="5127"/>
          <a:stretch/>
        </p:blipFill>
        <p:spPr>
          <a:xfrm rot="10800000">
            <a:off x="6347494" y="2820826"/>
            <a:ext cx="2131219" cy="1212131"/>
          </a:xfrm>
          <a:prstGeom prst="rect">
            <a:avLst/>
          </a:prstGeom>
          <a:noFill/>
          <a:ln cap="flat" cmpd="sng" w="9525">
            <a:solidFill>
              <a:srgbClr val="AF1014"/>
            </a:solidFill>
            <a:prstDash val="solid"/>
            <a:round/>
            <a:headEnd len="sm" w="sm" type="none"/>
            <a:tailEnd len="sm" w="sm" type="none"/>
          </a:ln>
        </p:spPr>
      </p:pic>
      <p:sp>
        <p:nvSpPr>
          <p:cNvPr id="262" name="Google Shape;262;p31"/>
          <p:cNvSpPr txBox="1"/>
          <p:nvPr/>
        </p:nvSpPr>
        <p:spPr>
          <a:xfrm>
            <a:off x="6356400" y="4047450"/>
            <a:ext cx="2250000" cy="7851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chemeClr val="dk1"/>
              </a:buClr>
              <a:buSzPts val="1100"/>
              <a:buFont typeface="Arial"/>
              <a:buNone/>
            </a:pPr>
            <a:r>
              <a:rPr lang="en-US" sz="1050">
                <a:solidFill>
                  <a:schemeClr val="dk1"/>
                </a:solidFill>
              </a:rPr>
              <a:t>Bulgan Province</a:t>
            </a:r>
            <a:endParaRPr sz="1050">
              <a:solidFill>
                <a:schemeClr val="dk1"/>
              </a:solidFill>
            </a:endParaRPr>
          </a:p>
          <a:p>
            <a:pPr indent="0" lvl="0" marL="0" marR="0" rtl="0" algn="ctr">
              <a:lnSpc>
                <a:spcPct val="100000"/>
              </a:lnSpc>
              <a:spcBef>
                <a:spcPts val="0"/>
              </a:spcBef>
              <a:spcAft>
                <a:spcPts val="0"/>
              </a:spcAft>
              <a:buClr>
                <a:schemeClr val="dk1"/>
              </a:buClr>
              <a:buSzPts val="1100"/>
              <a:buFont typeface="Arial"/>
              <a:buNone/>
            </a:pPr>
            <a:r>
              <a:rPr lang="en-US" sz="1050">
                <a:solidFill>
                  <a:schemeClr val="dk1"/>
                </a:solidFill>
              </a:rPr>
              <a:t>Cave painting of Father-Mother-Son holding hands</a:t>
            </a:r>
            <a:endParaRPr sz="1050">
              <a:solidFill>
                <a:schemeClr val="dk1"/>
              </a:solidFill>
            </a:endParaRPr>
          </a:p>
          <a:p>
            <a:pPr indent="0" lvl="0" marL="0" marR="0" rtl="0" algn="l">
              <a:lnSpc>
                <a:spcPct val="100000"/>
              </a:lnSpc>
              <a:spcBef>
                <a:spcPts val="0"/>
              </a:spcBef>
              <a:spcAft>
                <a:spcPts val="0"/>
              </a:spcAft>
              <a:buNone/>
            </a:pPr>
            <a:r>
              <a:t/>
            </a:r>
            <a:endParaRPr sz="1050">
              <a:solidFill>
                <a:schemeClr val="dk1"/>
              </a:solidFill>
            </a:endParaRPr>
          </a:p>
        </p:txBody>
      </p:sp>
      <p:cxnSp>
        <p:nvCxnSpPr>
          <p:cNvPr id="263" name="Google Shape;263;p31"/>
          <p:cNvCxnSpPr/>
          <p:nvPr/>
        </p:nvCxnSpPr>
        <p:spPr>
          <a:xfrm rot="10800000">
            <a:off x="0" y="398285"/>
            <a:ext cx="7759337" cy="0"/>
          </a:xfrm>
          <a:prstGeom prst="straightConnector1">
            <a:avLst/>
          </a:prstGeom>
          <a:noFill/>
          <a:ln cap="flat" cmpd="sng" w="38100">
            <a:solidFill>
              <a:srgbClr val="971BB1"/>
            </a:solidFill>
            <a:prstDash val="solid"/>
            <a:round/>
            <a:headEnd len="sm" w="sm" type="none"/>
            <a:tailEnd len="sm" w="sm" type="none"/>
          </a:ln>
          <a:effectLst>
            <a:outerShdw blurRad="40000" rotWithShape="0" dir="5400000" dist="23000">
              <a:srgbClr val="000000">
                <a:alpha val="34509"/>
              </a:srgbClr>
            </a:outerShdw>
          </a:effectLst>
        </p:spPr>
      </p:cxnSp>
      <p:grpSp>
        <p:nvGrpSpPr>
          <p:cNvPr id="264" name="Google Shape;264;p31"/>
          <p:cNvGrpSpPr/>
          <p:nvPr/>
        </p:nvGrpSpPr>
        <p:grpSpPr>
          <a:xfrm>
            <a:off x="-188624" y="-11"/>
            <a:ext cx="9229180" cy="5143665"/>
            <a:chOff x="-1500" y="-482753"/>
            <a:chExt cx="12305574" cy="7340752"/>
          </a:xfrm>
        </p:grpSpPr>
        <p:pic>
          <p:nvPicPr>
            <p:cNvPr id="265" name="Google Shape;265;p31"/>
            <p:cNvPicPr preferRelativeResize="0"/>
            <p:nvPr/>
          </p:nvPicPr>
          <p:blipFill rotWithShape="1">
            <a:blip r:embed="rId11">
              <a:alphaModFix/>
            </a:blip>
            <a:srcRect b="0" l="0" r="16846" t="0"/>
            <a:stretch/>
          </p:blipFill>
          <p:spPr>
            <a:xfrm>
              <a:off x="-1500" y="-482750"/>
              <a:ext cx="6104074" cy="7340749"/>
            </a:xfrm>
            <a:prstGeom prst="rect">
              <a:avLst/>
            </a:prstGeom>
            <a:noFill/>
            <a:ln>
              <a:noFill/>
            </a:ln>
          </p:spPr>
        </p:pic>
        <p:pic>
          <p:nvPicPr>
            <p:cNvPr id="266" name="Google Shape;266;p31"/>
            <p:cNvPicPr preferRelativeResize="0"/>
            <p:nvPr/>
          </p:nvPicPr>
          <p:blipFill rotWithShape="1">
            <a:blip r:embed="rId11">
              <a:alphaModFix/>
            </a:blip>
            <a:srcRect b="0" l="0" r="16846" t="0"/>
            <a:stretch/>
          </p:blipFill>
          <p:spPr>
            <a:xfrm>
              <a:off x="6200000" y="-482753"/>
              <a:ext cx="6104074" cy="7340752"/>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2021-04-22T02:50:37Z</dcterms:created>
  <dc:creator>Mandakh Purevdorj</dc:creator>
</cp:coreProperties>
</file>